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2"/>
  </p:sldMasterIdLst>
  <p:notesMasterIdLst>
    <p:notesMasterId r:id="rId20"/>
  </p:notesMasterIdLst>
  <p:handoutMasterIdLst>
    <p:handoutMasterId r:id="rId21"/>
  </p:handoutMasterIdLst>
  <p:sldIdLst>
    <p:sldId id="256" r:id="rId3"/>
    <p:sldId id="268" r:id="rId4"/>
    <p:sldId id="261" r:id="rId5"/>
    <p:sldId id="263" r:id="rId6"/>
    <p:sldId id="259" r:id="rId7"/>
    <p:sldId id="275" r:id="rId8"/>
    <p:sldId id="264" r:id="rId9"/>
    <p:sldId id="276" r:id="rId10"/>
    <p:sldId id="280" r:id="rId11"/>
    <p:sldId id="269" r:id="rId12"/>
    <p:sldId id="265" r:id="rId13"/>
    <p:sldId id="270" r:id="rId14"/>
    <p:sldId id="279" r:id="rId15"/>
    <p:sldId id="272" r:id="rId16"/>
    <p:sldId id="281" r:id="rId17"/>
    <p:sldId id="317" r:id="rId18"/>
    <p:sldId id="325"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66"/>
    <a:srgbClr val="C20AB9"/>
    <a:srgbClr val="973584"/>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1" autoAdjust="0"/>
    <p:restoredTop sz="94756" autoAdjust="0"/>
  </p:normalViewPr>
  <p:slideViewPr>
    <p:cSldViewPr>
      <p:cViewPr varScale="1">
        <p:scale>
          <a:sx n="91" d="100"/>
          <a:sy n="91" d="100"/>
        </p:scale>
        <p:origin x="708" y="9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93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7.png"/></Relationships>
</file>

<file path=ppt/diagrams/_rels/drawing1.xml.rels><?xml version="1.0" encoding="UTF-8" standalone="yes"?>
<Relationships xmlns="http://schemas.openxmlformats.org/package/2006/relationships"><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8A4178-AA68-44B8-B506-5B3B2F4AC1D3}" type="doc">
      <dgm:prSet loTypeId="urn:microsoft.com/office/officeart/2005/8/layout/radial2" loCatId="relationship" qsTypeId="urn:microsoft.com/office/officeart/2005/8/quickstyle/3d3" qsCatId="3D" csTypeId="urn:microsoft.com/office/officeart/2005/8/colors/accent1_2" csCatId="accent1" phldr="1"/>
      <dgm:spPr/>
      <dgm:t>
        <a:bodyPr/>
        <a:lstStyle/>
        <a:p>
          <a:endParaRPr lang="en-US"/>
        </a:p>
      </dgm:t>
    </dgm:pt>
    <dgm:pt modelId="{FC54D5F0-F390-41B6-A7BF-711B234CD997}">
      <dgm:prSet phldrT="[Text]" custT="1"/>
      <dgm:spPr>
        <a:solidFill>
          <a:srgbClr val="92D050"/>
        </a:solidFill>
      </dgm:spPr>
      <dgm:t>
        <a:bodyPr/>
        <a:lstStyle/>
        <a:p>
          <a:r>
            <a:rPr lang="en-US" sz="1400" b="1" dirty="0">
              <a:solidFill>
                <a:schemeClr val="tx1"/>
              </a:solidFill>
            </a:rPr>
            <a:t>Awakening</a:t>
          </a:r>
        </a:p>
      </dgm:t>
    </dgm:pt>
    <dgm:pt modelId="{DFB27D21-1FBD-456B-810E-2B4DCAFE7AA9}" type="parTrans" cxnId="{ACE0491C-64E8-4B48-B5B2-3579850C5F4E}">
      <dgm:prSet/>
      <dgm:spPr/>
      <dgm:t>
        <a:bodyPr/>
        <a:lstStyle/>
        <a:p>
          <a:endParaRPr lang="en-US"/>
        </a:p>
      </dgm:t>
    </dgm:pt>
    <dgm:pt modelId="{B6FFF029-B4E3-49B2-95DC-C9F00B94FC37}" type="sibTrans" cxnId="{ACE0491C-64E8-4B48-B5B2-3579850C5F4E}">
      <dgm:prSet/>
      <dgm:spPr/>
      <dgm:t>
        <a:bodyPr/>
        <a:lstStyle/>
        <a:p>
          <a:endParaRPr lang="en-US"/>
        </a:p>
      </dgm:t>
    </dgm:pt>
    <dgm:pt modelId="{39464AA1-978E-44F2-8766-68B5C0FA1A7E}">
      <dgm:prSet phldrT="[Text]" custT="1"/>
      <dgm:spPr/>
      <dgm:t>
        <a:bodyPr/>
        <a:lstStyle/>
        <a:p>
          <a:r>
            <a:rPr lang="en-US" sz="2000" dirty="0"/>
            <a:t>Honesty</a:t>
          </a:r>
        </a:p>
      </dgm:t>
    </dgm:pt>
    <dgm:pt modelId="{2C096A7A-89B6-41C6-8D10-8C2796EE77D6}" type="parTrans" cxnId="{3D4DCF13-40BA-43DC-869F-E71C5DC7B059}">
      <dgm:prSet/>
      <dgm:spPr/>
      <dgm:t>
        <a:bodyPr/>
        <a:lstStyle/>
        <a:p>
          <a:endParaRPr lang="en-US"/>
        </a:p>
      </dgm:t>
    </dgm:pt>
    <dgm:pt modelId="{EF703A7B-1B3E-4C11-AD84-3320C4C4EB40}" type="sibTrans" cxnId="{3D4DCF13-40BA-43DC-869F-E71C5DC7B059}">
      <dgm:prSet/>
      <dgm:spPr/>
      <dgm:t>
        <a:bodyPr/>
        <a:lstStyle/>
        <a:p>
          <a:endParaRPr lang="en-US"/>
        </a:p>
      </dgm:t>
    </dgm:pt>
    <dgm:pt modelId="{2FC58301-F1DE-4E36-92C4-2C2676CF26EC}">
      <dgm:prSet phldrT="[Text]" custT="1"/>
      <dgm:spPr/>
      <dgm:t>
        <a:bodyPr/>
        <a:lstStyle/>
        <a:p>
          <a:r>
            <a:rPr lang="en-US" sz="2000" dirty="0"/>
            <a:t>Work</a:t>
          </a:r>
        </a:p>
      </dgm:t>
    </dgm:pt>
    <dgm:pt modelId="{612236BB-3277-4778-9DAC-D0B20F966266}" type="parTrans" cxnId="{E9247DA4-8450-4765-A698-32CAB4C444DA}">
      <dgm:prSet/>
      <dgm:spPr/>
      <dgm:t>
        <a:bodyPr/>
        <a:lstStyle/>
        <a:p>
          <a:endParaRPr lang="en-US"/>
        </a:p>
      </dgm:t>
    </dgm:pt>
    <dgm:pt modelId="{8A5D816B-231E-48E7-9EDB-D24042D9BEFB}" type="sibTrans" cxnId="{E9247DA4-8450-4765-A698-32CAB4C444DA}">
      <dgm:prSet/>
      <dgm:spPr/>
      <dgm:t>
        <a:bodyPr/>
        <a:lstStyle/>
        <a:p>
          <a:endParaRPr lang="en-US"/>
        </a:p>
      </dgm:t>
    </dgm:pt>
    <dgm:pt modelId="{8265A974-8DD7-42F6-8236-BCE9178A2F31}">
      <dgm:prSet phldrT="[Text]"/>
      <dgm:spPr>
        <a:solidFill>
          <a:srgbClr val="FFFF00"/>
        </a:solidFill>
      </dgm:spPr>
      <dgm:t>
        <a:bodyPr/>
        <a:lstStyle/>
        <a:p>
          <a:r>
            <a:rPr lang="en-US" b="1" dirty="0">
              <a:solidFill>
                <a:schemeClr val="tx1"/>
              </a:solidFill>
            </a:rPr>
            <a:t>Emotional</a:t>
          </a:r>
        </a:p>
        <a:p>
          <a:r>
            <a:rPr lang="en-US" b="1" dirty="0">
              <a:solidFill>
                <a:schemeClr val="tx1"/>
              </a:solidFill>
            </a:rPr>
            <a:t>Divorce</a:t>
          </a:r>
        </a:p>
      </dgm:t>
    </dgm:pt>
    <dgm:pt modelId="{7B70EA49-F761-41A9-929D-4DF8B1D0F15A}" type="parTrans" cxnId="{0558A7AF-522C-46F3-BDD2-CF0A85604790}">
      <dgm:prSet/>
      <dgm:spPr/>
      <dgm:t>
        <a:bodyPr/>
        <a:lstStyle/>
        <a:p>
          <a:endParaRPr lang="en-US"/>
        </a:p>
      </dgm:t>
    </dgm:pt>
    <dgm:pt modelId="{8C3DD932-0453-4833-A4D1-5B972212A2EB}" type="sibTrans" cxnId="{0558A7AF-522C-46F3-BDD2-CF0A85604790}">
      <dgm:prSet/>
      <dgm:spPr/>
      <dgm:t>
        <a:bodyPr/>
        <a:lstStyle/>
        <a:p>
          <a:endParaRPr lang="en-US"/>
        </a:p>
      </dgm:t>
    </dgm:pt>
    <dgm:pt modelId="{A3B7C57D-6B35-48C4-86E6-289CF71D35A3}">
      <dgm:prSet phldrT="[Text]" custT="1"/>
      <dgm:spPr/>
      <dgm:t>
        <a:bodyPr/>
        <a:lstStyle/>
        <a:p>
          <a:r>
            <a:rPr lang="en-US" sz="2000" dirty="0"/>
            <a:t>Some degree of Parallel Marriage</a:t>
          </a:r>
        </a:p>
      </dgm:t>
    </dgm:pt>
    <dgm:pt modelId="{C2396E62-9EA9-4772-ABEE-B653CE76F78F}" type="parTrans" cxnId="{ECC5BE45-022B-47E7-AA7D-7F179C715420}">
      <dgm:prSet/>
      <dgm:spPr/>
      <dgm:t>
        <a:bodyPr/>
        <a:lstStyle/>
        <a:p>
          <a:endParaRPr lang="en-US"/>
        </a:p>
      </dgm:t>
    </dgm:pt>
    <dgm:pt modelId="{BE71974A-7181-41E4-8B74-812A1E199DEA}" type="sibTrans" cxnId="{ECC5BE45-022B-47E7-AA7D-7F179C715420}">
      <dgm:prSet/>
      <dgm:spPr/>
      <dgm:t>
        <a:bodyPr/>
        <a:lstStyle/>
        <a:p>
          <a:endParaRPr lang="en-US"/>
        </a:p>
      </dgm:t>
    </dgm:pt>
    <dgm:pt modelId="{C7C87BD6-920E-4354-AD08-436BCEA17785}">
      <dgm:prSet phldrT="[Text]"/>
      <dgm:spPr>
        <a:solidFill>
          <a:srgbClr val="C00000"/>
        </a:solidFill>
      </dgm:spPr>
      <dgm:t>
        <a:bodyPr/>
        <a:lstStyle/>
        <a:p>
          <a:r>
            <a:rPr lang="en-US" b="1" dirty="0">
              <a:solidFill>
                <a:schemeClr val="tx1"/>
              </a:solidFill>
            </a:rPr>
            <a:t>Physical </a:t>
          </a:r>
        </a:p>
        <a:p>
          <a:r>
            <a:rPr lang="en-US" b="1" dirty="0">
              <a:solidFill>
                <a:schemeClr val="tx1"/>
              </a:solidFill>
            </a:rPr>
            <a:t>Divorce</a:t>
          </a:r>
        </a:p>
      </dgm:t>
    </dgm:pt>
    <dgm:pt modelId="{9F6EB08D-0DAA-4435-BA64-A2636E0F8A03}" type="parTrans" cxnId="{4DC46BFE-36FB-4FE5-88A1-6328A2B30EE2}">
      <dgm:prSet/>
      <dgm:spPr/>
      <dgm:t>
        <a:bodyPr/>
        <a:lstStyle/>
        <a:p>
          <a:endParaRPr lang="en-US"/>
        </a:p>
      </dgm:t>
    </dgm:pt>
    <dgm:pt modelId="{BFAF16DA-2015-4142-ADA8-D6E2E3D5F04B}" type="sibTrans" cxnId="{4DC46BFE-36FB-4FE5-88A1-6328A2B30EE2}">
      <dgm:prSet/>
      <dgm:spPr/>
      <dgm:t>
        <a:bodyPr/>
        <a:lstStyle/>
        <a:p>
          <a:endParaRPr lang="en-US"/>
        </a:p>
      </dgm:t>
    </dgm:pt>
    <dgm:pt modelId="{378A5DFC-E81C-4714-8FB4-B9CC100242E6}">
      <dgm:prSet phldrT="[Text]" custT="1"/>
      <dgm:spPr/>
      <dgm:t>
        <a:bodyPr/>
        <a:lstStyle/>
        <a:p>
          <a:r>
            <a:rPr lang="en-US" sz="2000" dirty="0"/>
            <a:t>Give up</a:t>
          </a:r>
        </a:p>
      </dgm:t>
    </dgm:pt>
    <dgm:pt modelId="{CC51FCF6-0DEC-453A-AFA3-318B1F1B9707}" type="parTrans" cxnId="{CA9064E7-B1AB-453A-B6FD-F343AEC0C95F}">
      <dgm:prSet/>
      <dgm:spPr/>
      <dgm:t>
        <a:bodyPr/>
        <a:lstStyle/>
        <a:p>
          <a:endParaRPr lang="en-US"/>
        </a:p>
      </dgm:t>
    </dgm:pt>
    <dgm:pt modelId="{566CD86D-59F2-4F29-B703-51EFDB40B974}" type="sibTrans" cxnId="{CA9064E7-B1AB-453A-B6FD-F343AEC0C95F}">
      <dgm:prSet/>
      <dgm:spPr/>
      <dgm:t>
        <a:bodyPr/>
        <a:lstStyle/>
        <a:p>
          <a:endParaRPr lang="en-US"/>
        </a:p>
      </dgm:t>
    </dgm:pt>
    <dgm:pt modelId="{691B64BD-69BD-4A57-B063-6756ED930F93}">
      <dgm:prSet phldrT="[Text]" custT="1"/>
      <dgm:spPr/>
      <dgm:t>
        <a:bodyPr/>
        <a:lstStyle/>
        <a:p>
          <a:r>
            <a:rPr lang="en-US" sz="2000" dirty="0"/>
            <a:t>Walk away</a:t>
          </a:r>
        </a:p>
      </dgm:t>
    </dgm:pt>
    <dgm:pt modelId="{BEE23B10-D214-42D5-A971-35705E86ED48}" type="parTrans" cxnId="{0E055709-5FD2-4C85-ABA8-A03D267ED094}">
      <dgm:prSet/>
      <dgm:spPr/>
      <dgm:t>
        <a:bodyPr/>
        <a:lstStyle/>
        <a:p>
          <a:endParaRPr lang="en-US"/>
        </a:p>
      </dgm:t>
    </dgm:pt>
    <dgm:pt modelId="{5EAFF033-6F4D-462D-89BC-17DDF88787D4}" type="sibTrans" cxnId="{0E055709-5FD2-4C85-ABA8-A03D267ED094}">
      <dgm:prSet/>
      <dgm:spPr/>
      <dgm:t>
        <a:bodyPr/>
        <a:lstStyle/>
        <a:p>
          <a:endParaRPr lang="en-US"/>
        </a:p>
      </dgm:t>
    </dgm:pt>
    <dgm:pt modelId="{2DA8EC69-625C-45BF-8BC4-3C7AF3ADB4AE}">
      <dgm:prSet phldrT="[Text]" custT="1"/>
      <dgm:spPr/>
      <dgm:t>
        <a:bodyPr/>
        <a:lstStyle/>
        <a:p>
          <a:r>
            <a:rPr lang="en-US" sz="2000" dirty="0"/>
            <a:t>Commitmen</a:t>
          </a:r>
          <a:r>
            <a:rPr lang="en-US" sz="2400" dirty="0"/>
            <a:t>t</a:t>
          </a:r>
        </a:p>
      </dgm:t>
    </dgm:pt>
    <dgm:pt modelId="{E7294386-3E8C-4239-AA58-D8715302CE00}" type="parTrans" cxnId="{3D1751D0-F443-4EE2-A223-D6C03C2E950E}">
      <dgm:prSet/>
      <dgm:spPr/>
      <dgm:t>
        <a:bodyPr/>
        <a:lstStyle/>
        <a:p>
          <a:endParaRPr lang="en-US"/>
        </a:p>
      </dgm:t>
    </dgm:pt>
    <dgm:pt modelId="{E100FD20-21B9-4351-90B5-8030902B0C57}" type="sibTrans" cxnId="{3D1751D0-F443-4EE2-A223-D6C03C2E950E}">
      <dgm:prSet/>
      <dgm:spPr/>
      <dgm:t>
        <a:bodyPr/>
        <a:lstStyle/>
        <a:p>
          <a:endParaRPr lang="en-US"/>
        </a:p>
      </dgm:t>
    </dgm:pt>
    <dgm:pt modelId="{38DFE187-6D8F-4C83-A387-ED91A8A4E282}" type="pres">
      <dgm:prSet presAssocID="{7B8A4178-AA68-44B8-B506-5B3B2F4AC1D3}" presName="composite" presStyleCnt="0">
        <dgm:presLayoutVars>
          <dgm:chMax val="5"/>
          <dgm:dir/>
          <dgm:animLvl val="ctr"/>
          <dgm:resizeHandles val="exact"/>
        </dgm:presLayoutVars>
      </dgm:prSet>
      <dgm:spPr/>
    </dgm:pt>
    <dgm:pt modelId="{22765334-4FC6-4A08-86A0-8467AABADAD5}" type="pres">
      <dgm:prSet presAssocID="{7B8A4178-AA68-44B8-B506-5B3B2F4AC1D3}" presName="cycle" presStyleCnt="0"/>
      <dgm:spPr/>
    </dgm:pt>
    <dgm:pt modelId="{850E0F90-1DF3-406B-83B7-9D6D2236F7F9}" type="pres">
      <dgm:prSet presAssocID="{7B8A4178-AA68-44B8-B506-5B3B2F4AC1D3}" presName="centerShape" presStyleCnt="0"/>
      <dgm:spPr/>
    </dgm:pt>
    <dgm:pt modelId="{17D9BBC1-527A-472D-B304-8091DDF330AC}" type="pres">
      <dgm:prSet presAssocID="{7B8A4178-AA68-44B8-B506-5B3B2F4AC1D3}" presName="connSite" presStyleLbl="node1" presStyleIdx="0" presStyleCnt="4"/>
      <dgm:spPr/>
    </dgm:pt>
    <dgm:pt modelId="{65FF065F-EDCE-4E5A-9406-F1F22DD065E3}" type="pres">
      <dgm:prSet presAssocID="{7B8A4178-AA68-44B8-B506-5B3B2F4AC1D3}" presName="visible" presStyleLbl="node1" presStyleIdx="0" presStyleCnt="4" custScaleY="110747"/>
      <dgm:spPr>
        <a:blipFill rotWithShape="0">
          <a:blip xmlns:r="http://schemas.openxmlformats.org/officeDocument/2006/relationships" r:embed="rId1"/>
          <a:stretch>
            <a:fillRect/>
          </a:stretch>
        </a:blipFill>
      </dgm:spPr>
    </dgm:pt>
    <dgm:pt modelId="{98B4CEF5-0285-4BA8-9C97-45CF6E38940B}" type="pres">
      <dgm:prSet presAssocID="{DFB27D21-1FBD-456B-810E-2B4DCAFE7AA9}" presName="Name25" presStyleLbl="parChTrans1D1" presStyleIdx="0" presStyleCnt="3"/>
      <dgm:spPr/>
    </dgm:pt>
    <dgm:pt modelId="{59C5AC96-0697-4502-B122-58B643917622}" type="pres">
      <dgm:prSet presAssocID="{FC54D5F0-F390-41B6-A7BF-711B234CD997}" presName="node" presStyleCnt="0"/>
      <dgm:spPr/>
    </dgm:pt>
    <dgm:pt modelId="{C31BA265-D6E5-4F28-BE09-54DA39B11707}" type="pres">
      <dgm:prSet presAssocID="{FC54D5F0-F390-41B6-A7BF-711B234CD997}" presName="parentNode" presStyleLbl="node1" presStyleIdx="1" presStyleCnt="4">
        <dgm:presLayoutVars>
          <dgm:chMax val="1"/>
          <dgm:bulletEnabled val="1"/>
        </dgm:presLayoutVars>
      </dgm:prSet>
      <dgm:spPr/>
    </dgm:pt>
    <dgm:pt modelId="{31CF31E7-B070-439C-89D5-A4AEBEF2A0A2}" type="pres">
      <dgm:prSet presAssocID="{FC54D5F0-F390-41B6-A7BF-711B234CD997}" presName="childNode" presStyleLbl="revTx" presStyleIdx="0" presStyleCnt="3">
        <dgm:presLayoutVars>
          <dgm:bulletEnabled val="1"/>
        </dgm:presLayoutVars>
      </dgm:prSet>
      <dgm:spPr/>
    </dgm:pt>
    <dgm:pt modelId="{D01BD9B9-7028-4243-B698-760E27B444C8}" type="pres">
      <dgm:prSet presAssocID="{7B70EA49-F761-41A9-929D-4DF8B1D0F15A}" presName="Name25" presStyleLbl="parChTrans1D1" presStyleIdx="1" presStyleCnt="3"/>
      <dgm:spPr/>
    </dgm:pt>
    <dgm:pt modelId="{CB6FC715-C95A-4F04-87B1-B702B4F55FC0}" type="pres">
      <dgm:prSet presAssocID="{8265A974-8DD7-42F6-8236-BCE9178A2F31}" presName="node" presStyleCnt="0"/>
      <dgm:spPr/>
    </dgm:pt>
    <dgm:pt modelId="{0B430BE0-068C-401A-97A5-D2D17C57F4D7}" type="pres">
      <dgm:prSet presAssocID="{8265A974-8DD7-42F6-8236-BCE9178A2F31}" presName="parentNode" presStyleLbl="node1" presStyleIdx="2" presStyleCnt="4">
        <dgm:presLayoutVars>
          <dgm:chMax val="1"/>
          <dgm:bulletEnabled val="1"/>
        </dgm:presLayoutVars>
      </dgm:prSet>
      <dgm:spPr/>
    </dgm:pt>
    <dgm:pt modelId="{CDFA5D5A-1FFB-46EB-A651-EC5EA72751D6}" type="pres">
      <dgm:prSet presAssocID="{8265A974-8DD7-42F6-8236-BCE9178A2F31}" presName="childNode" presStyleLbl="revTx" presStyleIdx="1" presStyleCnt="3">
        <dgm:presLayoutVars>
          <dgm:bulletEnabled val="1"/>
        </dgm:presLayoutVars>
      </dgm:prSet>
      <dgm:spPr/>
    </dgm:pt>
    <dgm:pt modelId="{D850BFB2-284D-4616-AE3F-7EF07CF3D0A9}" type="pres">
      <dgm:prSet presAssocID="{9F6EB08D-0DAA-4435-BA64-A2636E0F8A03}" presName="Name25" presStyleLbl="parChTrans1D1" presStyleIdx="2" presStyleCnt="3"/>
      <dgm:spPr/>
    </dgm:pt>
    <dgm:pt modelId="{D321D45B-D311-4301-A7A6-DBA6B04B90C9}" type="pres">
      <dgm:prSet presAssocID="{C7C87BD6-920E-4354-AD08-436BCEA17785}" presName="node" presStyleCnt="0"/>
      <dgm:spPr/>
    </dgm:pt>
    <dgm:pt modelId="{8F8C72FB-D0D9-4F73-89FD-50E071C7EA4E}" type="pres">
      <dgm:prSet presAssocID="{C7C87BD6-920E-4354-AD08-436BCEA17785}" presName="parentNode" presStyleLbl="node1" presStyleIdx="3" presStyleCnt="4">
        <dgm:presLayoutVars>
          <dgm:chMax val="1"/>
          <dgm:bulletEnabled val="1"/>
        </dgm:presLayoutVars>
      </dgm:prSet>
      <dgm:spPr/>
    </dgm:pt>
    <dgm:pt modelId="{62362BC6-37A2-4F11-AE28-02E643FF1C48}" type="pres">
      <dgm:prSet presAssocID="{C7C87BD6-920E-4354-AD08-436BCEA17785}" presName="childNode" presStyleLbl="revTx" presStyleIdx="2" presStyleCnt="3">
        <dgm:presLayoutVars>
          <dgm:bulletEnabled val="1"/>
        </dgm:presLayoutVars>
      </dgm:prSet>
      <dgm:spPr/>
    </dgm:pt>
  </dgm:ptLst>
  <dgm:cxnLst>
    <dgm:cxn modelId="{1C02DB08-1294-4079-A6E1-EB1501E83ED2}" type="presOf" srcId="{378A5DFC-E81C-4714-8FB4-B9CC100242E6}" destId="{62362BC6-37A2-4F11-AE28-02E643FF1C48}" srcOrd="0" destOrd="0" presId="urn:microsoft.com/office/officeart/2005/8/layout/radial2"/>
    <dgm:cxn modelId="{238A6909-2336-40A1-85A7-51911E121A7A}" type="presOf" srcId="{7B70EA49-F761-41A9-929D-4DF8B1D0F15A}" destId="{D01BD9B9-7028-4243-B698-760E27B444C8}" srcOrd="0" destOrd="0" presId="urn:microsoft.com/office/officeart/2005/8/layout/radial2"/>
    <dgm:cxn modelId="{0E055709-5FD2-4C85-ABA8-A03D267ED094}" srcId="{C7C87BD6-920E-4354-AD08-436BCEA17785}" destId="{691B64BD-69BD-4A57-B063-6756ED930F93}" srcOrd="1" destOrd="0" parTransId="{BEE23B10-D214-42D5-A971-35705E86ED48}" sibTransId="{5EAFF033-6F4D-462D-89BC-17DDF88787D4}"/>
    <dgm:cxn modelId="{3D4DCF13-40BA-43DC-869F-E71C5DC7B059}" srcId="{FC54D5F0-F390-41B6-A7BF-711B234CD997}" destId="{39464AA1-978E-44F2-8766-68B5C0FA1A7E}" srcOrd="0" destOrd="0" parTransId="{2C096A7A-89B6-41C6-8D10-8C2796EE77D6}" sibTransId="{EF703A7B-1B3E-4C11-AD84-3320C4C4EB40}"/>
    <dgm:cxn modelId="{ACE0491C-64E8-4B48-B5B2-3579850C5F4E}" srcId="{7B8A4178-AA68-44B8-B506-5B3B2F4AC1D3}" destId="{FC54D5F0-F390-41B6-A7BF-711B234CD997}" srcOrd="0" destOrd="0" parTransId="{DFB27D21-1FBD-456B-810E-2B4DCAFE7AA9}" sibTransId="{B6FFF029-B4E3-49B2-95DC-C9F00B94FC37}"/>
    <dgm:cxn modelId="{ECC5BE45-022B-47E7-AA7D-7F179C715420}" srcId="{8265A974-8DD7-42F6-8236-BCE9178A2F31}" destId="{A3B7C57D-6B35-48C4-86E6-289CF71D35A3}" srcOrd="0" destOrd="0" parTransId="{C2396E62-9EA9-4772-ABEE-B653CE76F78F}" sibTransId="{BE71974A-7181-41E4-8B74-812A1E199DEA}"/>
    <dgm:cxn modelId="{31CAE751-38A4-42B0-A171-4B12768EF841}" type="presOf" srcId="{2FC58301-F1DE-4E36-92C4-2C2676CF26EC}" destId="{31CF31E7-B070-439C-89D5-A4AEBEF2A0A2}" srcOrd="0" destOrd="1" presId="urn:microsoft.com/office/officeart/2005/8/layout/radial2"/>
    <dgm:cxn modelId="{1BE4D655-7DB5-4139-A9FB-049465BB30D3}" type="presOf" srcId="{7B8A4178-AA68-44B8-B506-5B3B2F4AC1D3}" destId="{38DFE187-6D8F-4C83-A387-ED91A8A4E282}" srcOrd="0" destOrd="0" presId="urn:microsoft.com/office/officeart/2005/8/layout/radial2"/>
    <dgm:cxn modelId="{77084690-B4CA-4245-8C6B-A7EF2473D716}" type="presOf" srcId="{691B64BD-69BD-4A57-B063-6756ED930F93}" destId="{62362BC6-37A2-4F11-AE28-02E643FF1C48}" srcOrd="0" destOrd="1" presId="urn:microsoft.com/office/officeart/2005/8/layout/radial2"/>
    <dgm:cxn modelId="{9B8DE1A2-1BC9-44E4-B1BA-CF2A76CE4AFE}" type="presOf" srcId="{C7C87BD6-920E-4354-AD08-436BCEA17785}" destId="{8F8C72FB-D0D9-4F73-89FD-50E071C7EA4E}" srcOrd="0" destOrd="0" presId="urn:microsoft.com/office/officeart/2005/8/layout/radial2"/>
    <dgm:cxn modelId="{E9247DA4-8450-4765-A698-32CAB4C444DA}" srcId="{FC54D5F0-F390-41B6-A7BF-711B234CD997}" destId="{2FC58301-F1DE-4E36-92C4-2C2676CF26EC}" srcOrd="1" destOrd="0" parTransId="{612236BB-3277-4778-9DAC-D0B20F966266}" sibTransId="{8A5D816B-231E-48E7-9EDB-D24042D9BEFB}"/>
    <dgm:cxn modelId="{278244AF-1AB3-44C8-AB23-AB78A05D76E8}" type="presOf" srcId="{DFB27D21-1FBD-456B-810E-2B4DCAFE7AA9}" destId="{98B4CEF5-0285-4BA8-9C97-45CF6E38940B}" srcOrd="0" destOrd="0" presId="urn:microsoft.com/office/officeart/2005/8/layout/radial2"/>
    <dgm:cxn modelId="{0558A7AF-522C-46F3-BDD2-CF0A85604790}" srcId="{7B8A4178-AA68-44B8-B506-5B3B2F4AC1D3}" destId="{8265A974-8DD7-42F6-8236-BCE9178A2F31}" srcOrd="1" destOrd="0" parTransId="{7B70EA49-F761-41A9-929D-4DF8B1D0F15A}" sibTransId="{8C3DD932-0453-4833-A4D1-5B972212A2EB}"/>
    <dgm:cxn modelId="{EFD6F3BB-B41A-4246-B767-4B60F9B58A93}" type="presOf" srcId="{39464AA1-978E-44F2-8766-68B5C0FA1A7E}" destId="{31CF31E7-B070-439C-89D5-A4AEBEF2A0A2}" srcOrd="0" destOrd="0" presId="urn:microsoft.com/office/officeart/2005/8/layout/radial2"/>
    <dgm:cxn modelId="{E6420BCB-70CB-4CEB-8C73-0859DBE84E53}" type="presOf" srcId="{2DA8EC69-625C-45BF-8BC4-3C7AF3ADB4AE}" destId="{31CF31E7-B070-439C-89D5-A4AEBEF2A0A2}" srcOrd="0" destOrd="2" presId="urn:microsoft.com/office/officeart/2005/8/layout/radial2"/>
    <dgm:cxn modelId="{3D1751D0-F443-4EE2-A223-D6C03C2E950E}" srcId="{FC54D5F0-F390-41B6-A7BF-711B234CD997}" destId="{2DA8EC69-625C-45BF-8BC4-3C7AF3ADB4AE}" srcOrd="2" destOrd="0" parTransId="{E7294386-3E8C-4239-AA58-D8715302CE00}" sibTransId="{E100FD20-21B9-4351-90B5-8030902B0C57}"/>
    <dgm:cxn modelId="{F896B1D0-91A7-494B-BF41-D1C824F87FF5}" type="presOf" srcId="{A3B7C57D-6B35-48C4-86E6-289CF71D35A3}" destId="{CDFA5D5A-1FFB-46EB-A651-EC5EA72751D6}" srcOrd="0" destOrd="0" presId="urn:microsoft.com/office/officeart/2005/8/layout/radial2"/>
    <dgm:cxn modelId="{C02A30D3-428C-4CF3-A540-95B3BC88A3EE}" type="presOf" srcId="{8265A974-8DD7-42F6-8236-BCE9178A2F31}" destId="{0B430BE0-068C-401A-97A5-D2D17C57F4D7}" srcOrd="0" destOrd="0" presId="urn:microsoft.com/office/officeart/2005/8/layout/radial2"/>
    <dgm:cxn modelId="{3F39BFE5-5791-4F14-8346-66C5188854C2}" type="presOf" srcId="{FC54D5F0-F390-41B6-A7BF-711B234CD997}" destId="{C31BA265-D6E5-4F28-BE09-54DA39B11707}" srcOrd="0" destOrd="0" presId="urn:microsoft.com/office/officeart/2005/8/layout/radial2"/>
    <dgm:cxn modelId="{CA9064E7-B1AB-453A-B6FD-F343AEC0C95F}" srcId="{C7C87BD6-920E-4354-AD08-436BCEA17785}" destId="{378A5DFC-E81C-4714-8FB4-B9CC100242E6}" srcOrd="0" destOrd="0" parTransId="{CC51FCF6-0DEC-453A-AFA3-318B1F1B9707}" sibTransId="{566CD86D-59F2-4F29-B703-51EFDB40B974}"/>
    <dgm:cxn modelId="{FCE837FC-A6E8-4393-9EE5-BB0131348E42}" type="presOf" srcId="{9F6EB08D-0DAA-4435-BA64-A2636E0F8A03}" destId="{D850BFB2-284D-4616-AE3F-7EF07CF3D0A9}" srcOrd="0" destOrd="0" presId="urn:microsoft.com/office/officeart/2005/8/layout/radial2"/>
    <dgm:cxn modelId="{4DC46BFE-36FB-4FE5-88A1-6328A2B30EE2}" srcId="{7B8A4178-AA68-44B8-B506-5B3B2F4AC1D3}" destId="{C7C87BD6-920E-4354-AD08-436BCEA17785}" srcOrd="2" destOrd="0" parTransId="{9F6EB08D-0DAA-4435-BA64-A2636E0F8A03}" sibTransId="{BFAF16DA-2015-4142-ADA8-D6E2E3D5F04B}"/>
    <dgm:cxn modelId="{2A7681BF-96FC-4EC2-9370-6FDD4054F556}" type="presParOf" srcId="{38DFE187-6D8F-4C83-A387-ED91A8A4E282}" destId="{22765334-4FC6-4A08-86A0-8467AABADAD5}" srcOrd="0" destOrd="0" presId="urn:microsoft.com/office/officeart/2005/8/layout/radial2"/>
    <dgm:cxn modelId="{A844E1F3-E8B9-4739-B4E4-4C7F0975BD06}" type="presParOf" srcId="{22765334-4FC6-4A08-86A0-8467AABADAD5}" destId="{850E0F90-1DF3-406B-83B7-9D6D2236F7F9}" srcOrd="0" destOrd="0" presId="urn:microsoft.com/office/officeart/2005/8/layout/radial2"/>
    <dgm:cxn modelId="{09377CB8-A447-48B7-8EB7-EA0E09CA7D77}" type="presParOf" srcId="{850E0F90-1DF3-406B-83B7-9D6D2236F7F9}" destId="{17D9BBC1-527A-472D-B304-8091DDF330AC}" srcOrd="0" destOrd="0" presId="urn:microsoft.com/office/officeart/2005/8/layout/radial2"/>
    <dgm:cxn modelId="{029181CE-FACE-4F30-92F0-E91EDF92B612}" type="presParOf" srcId="{850E0F90-1DF3-406B-83B7-9D6D2236F7F9}" destId="{65FF065F-EDCE-4E5A-9406-F1F22DD065E3}" srcOrd="1" destOrd="0" presId="urn:microsoft.com/office/officeart/2005/8/layout/radial2"/>
    <dgm:cxn modelId="{14641966-2464-4848-8341-A6272492BC7C}" type="presParOf" srcId="{22765334-4FC6-4A08-86A0-8467AABADAD5}" destId="{98B4CEF5-0285-4BA8-9C97-45CF6E38940B}" srcOrd="1" destOrd="0" presId="urn:microsoft.com/office/officeart/2005/8/layout/radial2"/>
    <dgm:cxn modelId="{377B41CA-0594-4B8D-AAE5-5D1866D874D3}" type="presParOf" srcId="{22765334-4FC6-4A08-86A0-8467AABADAD5}" destId="{59C5AC96-0697-4502-B122-58B643917622}" srcOrd="2" destOrd="0" presId="urn:microsoft.com/office/officeart/2005/8/layout/radial2"/>
    <dgm:cxn modelId="{67A115D7-215F-4F3D-BBF7-E1603D51E746}" type="presParOf" srcId="{59C5AC96-0697-4502-B122-58B643917622}" destId="{C31BA265-D6E5-4F28-BE09-54DA39B11707}" srcOrd="0" destOrd="0" presId="urn:microsoft.com/office/officeart/2005/8/layout/radial2"/>
    <dgm:cxn modelId="{5F8556A4-7375-4AFC-817C-838C66442A5F}" type="presParOf" srcId="{59C5AC96-0697-4502-B122-58B643917622}" destId="{31CF31E7-B070-439C-89D5-A4AEBEF2A0A2}" srcOrd="1" destOrd="0" presId="urn:microsoft.com/office/officeart/2005/8/layout/radial2"/>
    <dgm:cxn modelId="{EF9F0B87-7E57-498A-93CC-58B08A2A7659}" type="presParOf" srcId="{22765334-4FC6-4A08-86A0-8467AABADAD5}" destId="{D01BD9B9-7028-4243-B698-760E27B444C8}" srcOrd="3" destOrd="0" presId="urn:microsoft.com/office/officeart/2005/8/layout/radial2"/>
    <dgm:cxn modelId="{D61C4058-938C-4D48-BAAD-C502D753DD7D}" type="presParOf" srcId="{22765334-4FC6-4A08-86A0-8467AABADAD5}" destId="{CB6FC715-C95A-4F04-87B1-B702B4F55FC0}" srcOrd="4" destOrd="0" presId="urn:microsoft.com/office/officeart/2005/8/layout/radial2"/>
    <dgm:cxn modelId="{B2B7CE32-DEF2-41AD-ACF7-2655AD10F4A2}" type="presParOf" srcId="{CB6FC715-C95A-4F04-87B1-B702B4F55FC0}" destId="{0B430BE0-068C-401A-97A5-D2D17C57F4D7}" srcOrd="0" destOrd="0" presId="urn:microsoft.com/office/officeart/2005/8/layout/radial2"/>
    <dgm:cxn modelId="{D10C68E6-7165-4C4B-BFB8-DE8C52F07FE8}" type="presParOf" srcId="{CB6FC715-C95A-4F04-87B1-B702B4F55FC0}" destId="{CDFA5D5A-1FFB-46EB-A651-EC5EA72751D6}" srcOrd="1" destOrd="0" presId="urn:microsoft.com/office/officeart/2005/8/layout/radial2"/>
    <dgm:cxn modelId="{B01F6CDC-82BF-41A4-982D-CC92F87133B4}" type="presParOf" srcId="{22765334-4FC6-4A08-86A0-8467AABADAD5}" destId="{D850BFB2-284D-4616-AE3F-7EF07CF3D0A9}" srcOrd="5" destOrd="0" presId="urn:microsoft.com/office/officeart/2005/8/layout/radial2"/>
    <dgm:cxn modelId="{6E4F8EBF-9634-4D8E-B193-0719A0BEC36D}" type="presParOf" srcId="{22765334-4FC6-4A08-86A0-8467AABADAD5}" destId="{D321D45B-D311-4301-A7A6-DBA6B04B90C9}" srcOrd="6" destOrd="0" presId="urn:microsoft.com/office/officeart/2005/8/layout/radial2"/>
    <dgm:cxn modelId="{82A8E292-AFD3-4F88-8079-E5565C86B670}" type="presParOf" srcId="{D321D45B-D311-4301-A7A6-DBA6B04B90C9}" destId="{8F8C72FB-D0D9-4F73-89FD-50E071C7EA4E}" srcOrd="0" destOrd="0" presId="urn:microsoft.com/office/officeart/2005/8/layout/radial2"/>
    <dgm:cxn modelId="{83ADFEF4-7BED-423B-ABB7-C7BE0F8D9BE4}" type="presParOf" srcId="{D321D45B-D311-4301-A7A6-DBA6B04B90C9}" destId="{62362BC6-37A2-4F11-AE28-02E643FF1C48}"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0BC052-9210-4A56-8C25-1595FCCDD018}" type="doc">
      <dgm:prSet loTypeId="urn:microsoft.com/office/officeart/2005/8/layout/gear1" loCatId="process" qsTypeId="urn:microsoft.com/office/officeart/2005/8/quickstyle/simple1" qsCatId="simple" csTypeId="urn:microsoft.com/office/officeart/2005/8/colors/accent1_2" csCatId="accent1" phldr="1"/>
      <dgm:spPr/>
    </dgm:pt>
    <dgm:pt modelId="{1F6655AB-E168-4E20-BADE-9BBBB7F46921}">
      <dgm:prSet phldrT="[Text]"/>
      <dgm:spPr>
        <a:solidFill>
          <a:srgbClr val="92D050"/>
        </a:solidFill>
      </dgm:spPr>
      <dgm:t>
        <a:bodyPr/>
        <a:lstStyle/>
        <a:p>
          <a:r>
            <a:rPr lang="en-US" dirty="0"/>
            <a:t>Growth</a:t>
          </a:r>
        </a:p>
      </dgm:t>
    </dgm:pt>
    <dgm:pt modelId="{2855993E-DA01-463B-8F79-AB886BDB4970}" type="parTrans" cxnId="{45C4A509-0A47-42D7-95D7-E6A28026C0F1}">
      <dgm:prSet/>
      <dgm:spPr/>
      <dgm:t>
        <a:bodyPr/>
        <a:lstStyle/>
        <a:p>
          <a:endParaRPr lang="en-US"/>
        </a:p>
      </dgm:t>
    </dgm:pt>
    <dgm:pt modelId="{E774D050-50CB-4423-8950-62712D1C664D}" type="sibTrans" cxnId="{45C4A509-0A47-42D7-95D7-E6A28026C0F1}">
      <dgm:prSet/>
      <dgm:spPr/>
      <dgm:t>
        <a:bodyPr/>
        <a:lstStyle/>
        <a:p>
          <a:endParaRPr lang="en-US"/>
        </a:p>
      </dgm:t>
    </dgm:pt>
    <dgm:pt modelId="{2596974B-E3A0-49C7-80AC-8DFFD6B3BE02}">
      <dgm:prSet phldrT="[Text]"/>
      <dgm:spPr>
        <a:solidFill>
          <a:srgbClr val="00B0F0"/>
        </a:solidFill>
      </dgm:spPr>
      <dgm:t>
        <a:bodyPr/>
        <a:lstStyle/>
        <a:p>
          <a:r>
            <a:rPr lang="en-US" dirty="0"/>
            <a:t>Love</a:t>
          </a:r>
        </a:p>
      </dgm:t>
    </dgm:pt>
    <dgm:pt modelId="{57A0978B-D4D6-46BC-A0D3-DC360E409648}" type="parTrans" cxnId="{87FA3A5E-E80B-42D1-893B-D6E4627C822C}">
      <dgm:prSet/>
      <dgm:spPr/>
      <dgm:t>
        <a:bodyPr/>
        <a:lstStyle/>
        <a:p>
          <a:endParaRPr lang="en-US"/>
        </a:p>
      </dgm:t>
    </dgm:pt>
    <dgm:pt modelId="{34991565-C718-4B6D-85D8-FDCC8246681F}" type="sibTrans" cxnId="{87FA3A5E-E80B-42D1-893B-D6E4627C822C}">
      <dgm:prSet/>
      <dgm:spPr/>
      <dgm:t>
        <a:bodyPr/>
        <a:lstStyle/>
        <a:p>
          <a:endParaRPr lang="en-US"/>
        </a:p>
      </dgm:t>
    </dgm:pt>
    <dgm:pt modelId="{1A9D2F02-A9F8-477F-B909-FC1AF67F6C78}">
      <dgm:prSet phldrT="[Text]"/>
      <dgm:spPr>
        <a:solidFill>
          <a:srgbClr val="FF0000"/>
        </a:solidFill>
      </dgm:spPr>
      <dgm:t>
        <a:bodyPr/>
        <a:lstStyle/>
        <a:p>
          <a:r>
            <a:rPr lang="en-US" dirty="0"/>
            <a:t>conflict</a:t>
          </a:r>
        </a:p>
      </dgm:t>
    </dgm:pt>
    <dgm:pt modelId="{A64703C0-F4AB-4785-B061-9FFD0F981EAA}" type="parTrans" cxnId="{7DDD6ADB-3ED0-4DC8-9B11-CC77A618CB4D}">
      <dgm:prSet/>
      <dgm:spPr/>
      <dgm:t>
        <a:bodyPr/>
        <a:lstStyle/>
        <a:p>
          <a:endParaRPr lang="en-US"/>
        </a:p>
      </dgm:t>
    </dgm:pt>
    <dgm:pt modelId="{1D2E3547-2CC4-48D1-9166-3790F7E4AEB5}" type="sibTrans" cxnId="{7DDD6ADB-3ED0-4DC8-9B11-CC77A618CB4D}">
      <dgm:prSet/>
      <dgm:spPr/>
      <dgm:t>
        <a:bodyPr/>
        <a:lstStyle/>
        <a:p>
          <a:endParaRPr lang="en-US"/>
        </a:p>
      </dgm:t>
    </dgm:pt>
    <dgm:pt modelId="{880E3F03-5A5B-400B-A2AE-633C9A0213B9}" type="pres">
      <dgm:prSet presAssocID="{7D0BC052-9210-4A56-8C25-1595FCCDD018}" presName="composite" presStyleCnt="0">
        <dgm:presLayoutVars>
          <dgm:chMax val="3"/>
          <dgm:animLvl val="lvl"/>
          <dgm:resizeHandles val="exact"/>
        </dgm:presLayoutVars>
      </dgm:prSet>
      <dgm:spPr/>
    </dgm:pt>
    <dgm:pt modelId="{F2CDB5D5-C7CC-42EF-95FC-EC4EA826388B}" type="pres">
      <dgm:prSet presAssocID="{1F6655AB-E168-4E20-BADE-9BBBB7F46921}" presName="gear1" presStyleLbl="node1" presStyleIdx="0" presStyleCnt="3">
        <dgm:presLayoutVars>
          <dgm:chMax val="1"/>
          <dgm:bulletEnabled val="1"/>
        </dgm:presLayoutVars>
      </dgm:prSet>
      <dgm:spPr/>
    </dgm:pt>
    <dgm:pt modelId="{0F329AA4-9D42-4007-9810-93C509764A9F}" type="pres">
      <dgm:prSet presAssocID="{1F6655AB-E168-4E20-BADE-9BBBB7F46921}" presName="gear1srcNode" presStyleLbl="node1" presStyleIdx="0" presStyleCnt="3"/>
      <dgm:spPr/>
    </dgm:pt>
    <dgm:pt modelId="{E41DF60C-0BB6-400C-8CCB-8427B31AFE1D}" type="pres">
      <dgm:prSet presAssocID="{1F6655AB-E168-4E20-BADE-9BBBB7F46921}" presName="gear1dstNode" presStyleLbl="node1" presStyleIdx="0" presStyleCnt="3"/>
      <dgm:spPr/>
    </dgm:pt>
    <dgm:pt modelId="{4E7D503F-E9A8-462B-B31B-A67410E74550}" type="pres">
      <dgm:prSet presAssocID="{2596974B-E3A0-49C7-80AC-8DFFD6B3BE02}" presName="gear2" presStyleLbl="node1" presStyleIdx="1" presStyleCnt="3">
        <dgm:presLayoutVars>
          <dgm:chMax val="1"/>
          <dgm:bulletEnabled val="1"/>
        </dgm:presLayoutVars>
      </dgm:prSet>
      <dgm:spPr/>
    </dgm:pt>
    <dgm:pt modelId="{195AF666-9CD7-4755-8AE5-3F8D0BD300B4}" type="pres">
      <dgm:prSet presAssocID="{2596974B-E3A0-49C7-80AC-8DFFD6B3BE02}" presName="gear2srcNode" presStyleLbl="node1" presStyleIdx="1" presStyleCnt="3"/>
      <dgm:spPr/>
    </dgm:pt>
    <dgm:pt modelId="{902AD214-3439-469F-9910-6F79AF08E550}" type="pres">
      <dgm:prSet presAssocID="{2596974B-E3A0-49C7-80AC-8DFFD6B3BE02}" presName="gear2dstNode" presStyleLbl="node1" presStyleIdx="1" presStyleCnt="3"/>
      <dgm:spPr/>
    </dgm:pt>
    <dgm:pt modelId="{97B266DD-2EED-4AF9-95F3-2A5CB46C429B}" type="pres">
      <dgm:prSet presAssocID="{1A9D2F02-A9F8-477F-B909-FC1AF67F6C78}" presName="gear3" presStyleLbl="node1" presStyleIdx="2" presStyleCnt="3"/>
      <dgm:spPr/>
    </dgm:pt>
    <dgm:pt modelId="{8426D6C5-370B-4F2F-B4C1-95451D5BD26D}" type="pres">
      <dgm:prSet presAssocID="{1A9D2F02-A9F8-477F-B909-FC1AF67F6C78}" presName="gear3tx" presStyleLbl="node1" presStyleIdx="2" presStyleCnt="3">
        <dgm:presLayoutVars>
          <dgm:chMax val="1"/>
          <dgm:bulletEnabled val="1"/>
        </dgm:presLayoutVars>
      </dgm:prSet>
      <dgm:spPr/>
    </dgm:pt>
    <dgm:pt modelId="{E9ECD493-B5F7-4004-BFAA-1280AE376EFF}" type="pres">
      <dgm:prSet presAssocID="{1A9D2F02-A9F8-477F-B909-FC1AF67F6C78}" presName="gear3srcNode" presStyleLbl="node1" presStyleIdx="2" presStyleCnt="3"/>
      <dgm:spPr/>
    </dgm:pt>
    <dgm:pt modelId="{58D2200E-9204-4073-8214-48830217D810}" type="pres">
      <dgm:prSet presAssocID="{1A9D2F02-A9F8-477F-B909-FC1AF67F6C78}" presName="gear3dstNode" presStyleLbl="node1" presStyleIdx="2" presStyleCnt="3"/>
      <dgm:spPr/>
    </dgm:pt>
    <dgm:pt modelId="{2004A852-E7E8-4E8C-96FE-30D434B0D1F5}" type="pres">
      <dgm:prSet presAssocID="{E774D050-50CB-4423-8950-62712D1C664D}" presName="connector1" presStyleLbl="sibTrans2D1" presStyleIdx="0" presStyleCnt="3"/>
      <dgm:spPr/>
    </dgm:pt>
    <dgm:pt modelId="{7B42C109-C11A-4309-8104-E36FA5A767A3}" type="pres">
      <dgm:prSet presAssocID="{34991565-C718-4B6D-85D8-FDCC8246681F}" presName="connector2" presStyleLbl="sibTrans2D1" presStyleIdx="1" presStyleCnt="3"/>
      <dgm:spPr/>
    </dgm:pt>
    <dgm:pt modelId="{30361606-82A9-488F-8273-F0542896331A}" type="pres">
      <dgm:prSet presAssocID="{1D2E3547-2CC4-48D1-9166-3790F7E4AEB5}" presName="connector3" presStyleLbl="sibTrans2D1" presStyleIdx="2" presStyleCnt="3"/>
      <dgm:spPr/>
    </dgm:pt>
  </dgm:ptLst>
  <dgm:cxnLst>
    <dgm:cxn modelId="{1AE48A08-7C95-4E81-BFAF-6AFBFF7A27E1}" type="presOf" srcId="{1A9D2F02-A9F8-477F-B909-FC1AF67F6C78}" destId="{8426D6C5-370B-4F2F-B4C1-95451D5BD26D}" srcOrd="1" destOrd="0" presId="urn:microsoft.com/office/officeart/2005/8/layout/gear1"/>
    <dgm:cxn modelId="{45C4A509-0A47-42D7-95D7-E6A28026C0F1}" srcId="{7D0BC052-9210-4A56-8C25-1595FCCDD018}" destId="{1F6655AB-E168-4E20-BADE-9BBBB7F46921}" srcOrd="0" destOrd="0" parTransId="{2855993E-DA01-463B-8F79-AB886BDB4970}" sibTransId="{E774D050-50CB-4423-8950-62712D1C664D}"/>
    <dgm:cxn modelId="{3ADBEB3A-8741-455B-B1DC-AE4AFB75A08A}" type="presOf" srcId="{1F6655AB-E168-4E20-BADE-9BBBB7F46921}" destId="{F2CDB5D5-C7CC-42EF-95FC-EC4EA826388B}" srcOrd="0" destOrd="0" presId="urn:microsoft.com/office/officeart/2005/8/layout/gear1"/>
    <dgm:cxn modelId="{8C69FC3C-5AFB-49EB-B787-CA601D8F99C6}" type="presOf" srcId="{1D2E3547-2CC4-48D1-9166-3790F7E4AEB5}" destId="{30361606-82A9-488F-8273-F0542896331A}" srcOrd="0" destOrd="0" presId="urn:microsoft.com/office/officeart/2005/8/layout/gear1"/>
    <dgm:cxn modelId="{87FA3A5E-E80B-42D1-893B-D6E4627C822C}" srcId="{7D0BC052-9210-4A56-8C25-1595FCCDD018}" destId="{2596974B-E3A0-49C7-80AC-8DFFD6B3BE02}" srcOrd="1" destOrd="0" parTransId="{57A0978B-D4D6-46BC-A0D3-DC360E409648}" sibTransId="{34991565-C718-4B6D-85D8-FDCC8246681F}"/>
    <dgm:cxn modelId="{5631E843-CDB7-4089-8F79-A8518EE8F130}" type="presOf" srcId="{1A9D2F02-A9F8-477F-B909-FC1AF67F6C78}" destId="{58D2200E-9204-4073-8214-48830217D810}" srcOrd="3" destOrd="0" presId="urn:microsoft.com/office/officeart/2005/8/layout/gear1"/>
    <dgm:cxn modelId="{E9CEB247-FFC8-44FA-8522-58CAF4ECD20E}" type="presOf" srcId="{2596974B-E3A0-49C7-80AC-8DFFD6B3BE02}" destId="{4E7D503F-E9A8-462B-B31B-A67410E74550}" srcOrd="0" destOrd="0" presId="urn:microsoft.com/office/officeart/2005/8/layout/gear1"/>
    <dgm:cxn modelId="{770A7748-E706-493B-8283-6AD057A00523}" type="presOf" srcId="{1F6655AB-E168-4E20-BADE-9BBBB7F46921}" destId="{0F329AA4-9D42-4007-9810-93C509764A9F}" srcOrd="1" destOrd="0" presId="urn:microsoft.com/office/officeart/2005/8/layout/gear1"/>
    <dgm:cxn modelId="{5E206E4A-A26E-451E-BCE9-F0652CCB1E55}" type="presOf" srcId="{1A9D2F02-A9F8-477F-B909-FC1AF67F6C78}" destId="{E9ECD493-B5F7-4004-BFAA-1280AE376EFF}" srcOrd="2" destOrd="0" presId="urn:microsoft.com/office/officeart/2005/8/layout/gear1"/>
    <dgm:cxn modelId="{6AA60A4E-96CB-42AF-B296-69408FAE7284}" type="presOf" srcId="{7D0BC052-9210-4A56-8C25-1595FCCDD018}" destId="{880E3F03-5A5B-400B-A2AE-633C9A0213B9}" srcOrd="0" destOrd="0" presId="urn:microsoft.com/office/officeart/2005/8/layout/gear1"/>
    <dgm:cxn modelId="{F703A875-761A-43A5-8DEC-F92F336F5D0D}" type="presOf" srcId="{2596974B-E3A0-49C7-80AC-8DFFD6B3BE02}" destId="{195AF666-9CD7-4755-8AE5-3F8D0BD300B4}" srcOrd="1" destOrd="0" presId="urn:microsoft.com/office/officeart/2005/8/layout/gear1"/>
    <dgm:cxn modelId="{9EA0237A-5963-4274-BA52-C34344ECB28D}" type="presOf" srcId="{1F6655AB-E168-4E20-BADE-9BBBB7F46921}" destId="{E41DF60C-0BB6-400C-8CCB-8427B31AFE1D}" srcOrd="2" destOrd="0" presId="urn:microsoft.com/office/officeart/2005/8/layout/gear1"/>
    <dgm:cxn modelId="{2FC47984-AD97-4FC9-95DF-E1C4C5BA568A}" type="presOf" srcId="{1A9D2F02-A9F8-477F-B909-FC1AF67F6C78}" destId="{97B266DD-2EED-4AF9-95F3-2A5CB46C429B}" srcOrd="0" destOrd="0" presId="urn:microsoft.com/office/officeart/2005/8/layout/gear1"/>
    <dgm:cxn modelId="{CAA4148F-D0B9-436E-BBDF-43B422D8D6A3}" type="presOf" srcId="{2596974B-E3A0-49C7-80AC-8DFFD6B3BE02}" destId="{902AD214-3439-469F-9910-6F79AF08E550}" srcOrd="2" destOrd="0" presId="urn:microsoft.com/office/officeart/2005/8/layout/gear1"/>
    <dgm:cxn modelId="{533186BD-39A7-4C6E-84AE-78F951C37AA9}" type="presOf" srcId="{34991565-C718-4B6D-85D8-FDCC8246681F}" destId="{7B42C109-C11A-4309-8104-E36FA5A767A3}" srcOrd="0" destOrd="0" presId="urn:microsoft.com/office/officeart/2005/8/layout/gear1"/>
    <dgm:cxn modelId="{7DDD6ADB-3ED0-4DC8-9B11-CC77A618CB4D}" srcId="{7D0BC052-9210-4A56-8C25-1595FCCDD018}" destId="{1A9D2F02-A9F8-477F-B909-FC1AF67F6C78}" srcOrd="2" destOrd="0" parTransId="{A64703C0-F4AB-4785-B061-9FFD0F981EAA}" sibTransId="{1D2E3547-2CC4-48D1-9166-3790F7E4AEB5}"/>
    <dgm:cxn modelId="{4F2CA3E9-3808-4A57-84A3-D87081AE975A}" type="presOf" srcId="{E774D050-50CB-4423-8950-62712D1C664D}" destId="{2004A852-E7E8-4E8C-96FE-30D434B0D1F5}" srcOrd="0" destOrd="0" presId="urn:microsoft.com/office/officeart/2005/8/layout/gear1"/>
    <dgm:cxn modelId="{D23B5F0A-5AD5-4911-877A-5205743FEF93}" type="presParOf" srcId="{880E3F03-5A5B-400B-A2AE-633C9A0213B9}" destId="{F2CDB5D5-C7CC-42EF-95FC-EC4EA826388B}" srcOrd="0" destOrd="0" presId="urn:microsoft.com/office/officeart/2005/8/layout/gear1"/>
    <dgm:cxn modelId="{7EF8A117-A750-4EE0-B41B-40A0A04B6214}" type="presParOf" srcId="{880E3F03-5A5B-400B-A2AE-633C9A0213B9}" destId="{0F329AA4-9D42-4007-9810-93C509764A9F}" srcOrd="1" destOrd="0" presId="urn:microsoft.com/office/officeart/2005/8/layout/gear1"/>
    <dgm:cxn modelId="{653A4A9F-0F50-437B-A22E-A0579EF943EF}" type="presParOf" srcId="{880E3F03-5A5B-400B-A2AE-633C9A0213B9}" destId="{E41DF60C-0BB6-400C-8CCB-8427B31AFE1D}" srcOrd="2" destOrd="0" presId="urn:microsoft.com/office/officeart/2005/8/layout/gear1"/>
    <dgm:cxn modelId="{837156FB-0E43-4461-B7CB-06E721ABCBC4}" type="presParOf" srcId="{880E3F03-5A5B-400B-A2AE-633C9A0213B9}" destId="{4E7D503F-E9A8-462B-B31B-A67410E74550}" srcOrd="3" destOrd="0" presId="urn:microsoft.com/office/officeart/2005/8/layout/gear1"/>
    <dgm:cxn modelId="{4C52923E-82B9-468D-AA7B-F6C7C10595AB}" type="presParOf" srcId="{880E3F03-5A5B-400B-A2AE-633C9A0213B9}" destId="{195AF666-9CD7-4755-8AE5-3F8D0BD300B4}" srcOrd="4" destOrd="0" presId="urn:microsoft.com/office/officeart/2005/8/layout/gear1"/>
    <dgm:cxn modelId="{F12E182E-B9F0-4FC0-863C-480B6949FEF8}" type="presParOf" srcId="{880E3F03-5A5B-400B-A2AE-633C9A0213B9}" destId="{902AD214-3439-469F-9910-6F79AF08E550}" srcOrd="5" destOrd="0" presId="urn:microsoft.com/office/officeart/2005/8/layout/gear1"/>
    <dgm:cxn modelId="{93677944-C1D0-4633-912D-0A48BB7EF0A3}" type="presParOf" srcId="{880E3F03-5A5B-400B-A2AE-633C9A0213B9}" destId="{97B266DD-2EED-4AF9-95F3-2A5CB46C429B}" srcOrd="6" destOrd="0" presId="urn:microsoft.com/office/officeart/2005/8/layout/gear1"/>
    <dgm:cxn modelId="{52E48538-D7CF-4AEF-85AC-FEC58BCD7945}" type="presParOf" srcId="{880E3F03-5A5B-400B-A2AE-633C9A0213B9}" destId="{8426D6C5-370B-4F2F-B4C1-95451D5BD26D}" srcOrd="7" destOrd="0" presId="urn:microsoft.com/office/officeart/2005/8/layout/gear1"/>
    <dgm:cxn modelId="{2F80A857-C5FA-4C87-B61B-D215E551694E}" type="presParOf" srcId="{880E3F03-5A5B-400B-A2AE-633C9A0213B9}" destId="{E9ECD493-B5F7-4004-BFAA-1280AE376EFF}" srcOrd="8" destOrd="0" presId="urn:microsoft.com/office/officeart/2005/8/layout/gear1"/>
    <dgm:cxn modelId="{4E458618-41D5-4C7C-9C56-D2B7834D2D85}" type="presParOf" srcId="{880E3F03-5A5B-400B-A2AE-633C9A0213B9}" destId="{58D2200E-9204-4073-8214-48830217D810}" srcOrd="9" destOrd="0" presId="urn:microsoft.com/office/officeart/2005/8/layout/gear1"/>
    <dgm:cxn modelId="{84CC30F3-7A7B-4CE3-AA7F-D05538C79F56}" type="presParOf" srcId="{880E3F03-5A5B-400B-A2AE-633C9A0213B9}" destId="{2004A852-E7E8-4E8C-96FE-30D434B0D1F5}" srcOrd="10" destOrd="0" presId="urn:microsoft.com/office/officeart/2005/8/layout/gear1"/>
    <dgm:cxn modelId="{85C286EF-0AAE-4E0D-8FC4-DF0CEEBE0273}" type="presParOf" srcId="{880E3F03-5A5B-400B-A2AE-633C9A0213B9}" destId="{7B42C109-C11A-4309-8104-E36FA5A767A3}" srcOrd="11" destOrd="0" presId="urn:microsoft.com/office/officeart/2005/8/layout/gear1"/>
    <dgm:cxn modelId="{0FC33C39-94B6-49D5-AFBF-A929FA1DD896}" type="presParOf" srcId="{880E3F03-5A5B-400B-A2AE-633C9A0213B9}" destId="{30361606-82A9-488F-8273-F0542896331A}"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D0BC052-9210-4A56-8C25-1595FCCDD018}" type="doc">
      <dgm:prSet loTypeId="urn:microsoft.com/office/officeart/2005/8/layout/gear1" loCatId="process" qsTypeId="urn:microsoft.com/office/officeart/2005/8/quickstyle/simple1" qsCatId="simple" csTypeId="urn:microsoft.com/office/officeart/2005/8/colors/accent1_2" csCatId="accent1" phldr="1"/>
      <dgm:spPr/>
    </dgm:pt>
    <dgm:pt modelId="{1F6655AB-E168-4E20-BADE-9BBBB7F46921}">
      <dgm:prSet phldrT="[Text]"/>
      <dgm:spPr/>
      <dgm:t>
        <a:bodyPr/>
        <a:lstStyle/>
        <a:p>
          <a:r>
            <a:rPr lang="en-US" dirty="0"/>
            <a:t>Growth</a:t>
          </a:r>
        </a:p>
      </dgm:t>
    </dgm:pt>
    <dgm:pt modelId="{2855993E-DA01-463B-8F79-AB886BDB4970}" type="parTrans" cxnId="{45C4A509-0A47-42D7-95D7-E6A28026C0F1}">
      <dgm:prSet/>
      <dgm:spPr/>
      <dgm:t>
        <a:bodyPr/>
        <a:lstStyle/>
        <a:p>
          <a:endParaRPr lang="en-US"/>
        </a:p>
      </dgm:t>
    </dgm:pt>
    <dgm:pt modelId="{E774D050-50CB-4423-8950-62712D1C664D}" type="sibTrans" cxnId="{45C4A509-0A47-42D7-95D7-E6A28026C0F1}">
      <dgm:prSet/>
      <dgm:spPr/>
      <dgm:t>
        <a:bodyPr/>
        <a:lstStyle/>
        <a:p>
          <a:endParaRPr lang="en-US"/>
        </a:p>
      </dgm:t>
    </dgm:pt>
    <dgm:pt modelId="{2596974B-E3A0-49C7-80AC-8DFFD6B3BE02}">
      <dgm:prSet phldrT="[Text]"/>
      <dgm:spPr/>
      <dgm:t>
        <a:bodyPr/>
        <a:lstStyle/>
        <a:p>
          <a:r>
            <a:rPr lang="en-US" dirty="0"/>
            <a:t>Love</a:t>
          </a:r>
        </a:p>
      </dgm:t>
    </dgm:pt>
    <dgm:pt modelId="{57A0978B-D4D6-46BC-A0D3-DC360E409648}" type="parTrans" cxnId="{87FA3A5E-E80B-42D1-893B-D6E4627C822C}">
      <dgm:prSet/>
      <dgm:spPr/>
      <dgm:t>
        <a:bodyPr/>
        <a:lstStyle/>
        <a:p>
          <a:endParaRPr lang="en-US"/>
        </a:p>
      </dgm:t>
    </dgm:pt>
    <dgm:pt modelId="{34991565-C718-4B6D-85D8-FDCC8246681F}" type="sibTrans" cxnId="{87FA3A5E-E80B-42D1-893B-D6E4627C822C}">
      <dgm:prSet/>
      <dgm:spPr/>
      <dgm:t>
        <a:bodyPr/>
        <a:lstStyle/>
        <a:p>
          <a:endParaRPr lang="en-US"/>
        </a:p>
      </dgm:t>
    </dgm:pt>
    <dgm:pt modelId="{1A9D2F02-A9F8-477F-B909-FC1AF67F6C78}">
      <dgm:prSet phldrT="[Text]"/>
      <dgm:spPr/>
      <dgm:t>
        <a:bodyPr/>
        <a:lstStyle/>
        <a:p>
          <a:r>
            <a:rPr lang="en-US" dirty="0"/>
            <a:t>conflict</a:t>
          </a:r>
        </a:p>
      </dgm:t>
    </dgm:pt>
    <dgm:pt modelId="{A64703C0-F4AB-4785-B061-9FFD0F981EAA}" type="parTrans" cxnId="{7DDD6ADB-3ED0-4DC8-9B11-CC77A618CB4D}">
      <dgm:prSet/>
      <dgm:spPr/>
      <dgm:t>
        <a:bodyPr/>
        <a:lstStyle/>
        <a:p>
          <a:endParaRPr lang="en-US"/>
        </a:p>
      </dgm:t>
    </dgm:pt>
    <dgm:pt modelId="{1D2E3547-2CC4-48D1-9166-3790F7E4AEB5}" type="sibTrans" cxnId="{7DDD6ADB-3ED0-4DC8-9B11-CC77A618CB4D}">
      <dgm:prSet/>
      <dgm:spPr/>
      <dgm:t>
        <a:bodyPr/>
        <a:lstStyle/>
        <a:p>
          <a:endParaRPr lang="en-US"/>
        </a:p>
      </dgm:t>
    </dgm:pt>
    <dgm:pt modelId="{880E3F03-5A5B-400B-A2AE-633C9A0213B9}" type="pres">
      <dgm:prSet presAssocID="{7D0BC052-9210-4A56-8C25-1595FCCDD018}" presName="composite" presStyleCnt="0">
        <dgm:presLayoutVars>
          <dgm:chMax val="3"/>
          <dgm:animLvl val="lvl"/>
          <dgm:resizeHandles val="exact"/>
        </dgm:presLayoutVars>
      </dgm:prSet>
      <dgm:spPr/>
    </dgm:pt>
    <dgm:pt modelId="{F2CDB5D5-C7CC-42EF-95FC-EC4EA826388B}" type="pres">
      <dgm:prSet presAssocID="{1F6655AB-E168-4E20-BADE-9BBBB7F46921}" presName="gear1" presStyleLbl="node1" presStyleIdx="0" presStyleCnt="3">
        <dgm:presLayoutVars>
          <dgm:chMax val="1"/>
          <dgm:bulletEnabled val="1"/>
        </dgm:presLayoutVars>
      </dgm:prSet>
      <dgm:spPr/>
    </dgm:pt>
    <dgm:pt modelId="{0F329AA4-9D42-4007-9810-93C509764A9F}" type="pres">
      <dgm:prSet presAssocID="{1F6655AB-E168-4E20-BADE-9BBBB7F46921}" presName="gear1srcNode" presStyleLbl="node1" presStyleIdx="0" presStyleCnt="3"/>
      <dgm:spPr/>
    </dgm:pt>
    <dgm:pt modelId="{E41DF60C-0BB6-400C-8CCB-8427B31AFE1D}" type="pres">
      <dgm:prSet presAssocID="{1F6655AB-E168-4E20-BADE-9BBBB7F46921}" presName="gear1dstNode" presStyleLbl="node1" presStyleIdx="0" presStyleCnt="3"/>
      <dgm:spPr/>
    </dgm:pt>
    <dgm:pt modelId="{4E7D503F-E9A8-462B-B31B-A67410E74550}" type="pres">
      <dgm:prSet presAssocID="{2596974B-E3A0-49C7-80AC-8DFFD6B3BE02}" presName="gear2" presStyleLbl="node1" presStyleIdx="1" presStyleCnt="3">
        <dgm:presLayoutVars>
          <dgm:chMax val="1"/>
          <dgm:bulletEnabled val="1"/>
        </dgm:presLayoutVars>
      </dgm:prSet>
      <dgm:spPr/>
    </dgm:pt>
    <dgm:pt modelId="{195AF666-9CD7-4755-8AE5-3F8D0BD300B4}" type="pres">
      <dgm:prSet presAssocID="{2596974B-E3A0-49C7-80AC-8DFFD6B3BE02}" presName="gear2srcNode" presStyleLbl="node1" presStyleIdx="1" presStyleCnt="3"/>
      <dgm:spPr/>
    </dgm:pt>
    <dgm:pt modelId="{902AD214-3439-469F-9910-6F79AF08E550}" type="pres">
      <dgm:prSet presAssocID="{2596974B-E3A0-49C7-80AC-8DFFD6B3BE02}" presName="gear2dstNode" presStyleLbl="node1" presStyleIdx="1" presStyleCnt="3"/>
      <dgm:spPr/>
    </dgm:pt>
    <dgm:pt modelId="{97B266DD-2EED-4AF9-95F3-2A5CB46C429B}" type="pres">
      <dgm:prSet presAssocID="{1A9D2F02-A9F8-477F-B909-FC1AF67F6C78}" presName="gear3" presStyleLbl="node1" presStyleIdx="2" presStyleCnt="3"/>
      <dgm:spPr/>
    </dgm:pt>
    <dgm:pt modelId="{8426D6C5-370B-4F2F-B4C1-95451D5BD26D}" type="pres">
      <dgm:prSet presAssocID="{1A9D2F02-A9F8-477F-B909-FC1AF67F6C78}" presName="gear3tx" presStyleLbl="node1" presStyleIdx="2" presStyleCnt="3">
        <dgm:presLayoutVars>
          <dgm:chMax val="1"/>
          <dgm:bulletEnabled val="1"/>
        </dgm:presLayoutVars>
      </dgm:prSet>
      <dgm:spPr/>
    </dgm:pt>
    <dgm:pt modelId="{E9ECD493-B5F7-4004-BFAA-1280AE376EFF}" type="pres">
      <dgm:prSet presAssocID="{1A9D2F02-A9F8-477F-B909-FC1AF67F6C78}" presName="gear3srcNode" presStyleLbl="node1" presStyleIdx="2" presStyleCnt="3"/>
      <dgm:spPr/>
    </dgm:pt>
    <dgm:pt modelId="{58D2200E-9204-4073-8214-48830217D810}" type="pres">
      <dgm:prSet presAssocID="{1A9D2F02-A9F8-477F-B909-FC1AF67F6C78}" presName="gear3dstNode" presStyleLbl="node1" presStyleIdx="2" presStyleCnt="3"/>
      <dgm:spPr/>
    </dgm:pt>
    <dgm:pt modelId="{2004A852-E7E8-4E8C-96FE-30D434B0D1F5}" type="pres">
      <dgm:prSet presAssocID="{E774D050-50CB-4423-8950-62712D1C664D}" presName="connector1" presStyleLbl="sibTrans2D1" presStyleIdx="0" presStyleCnt="3"/>
      <dgm:spPr/>
    </dgm:pt>
    <dgm:pt modelId="{7B42C109-C11A-4309-8104-E36FA5A767A3}" type="pres">
      <dgm:prSet presAssocID="{34991565-C718-4B6D-85D8-FDCC8246681F}" presName="connector2" presStyleLbl="sibTrans2D1" presStyleIdx="1" presStyleCnt="3"/>
      <dgm:spPr/>
    </dgm:pt>
    <dgm:pt modelId="{30361606-82A9-488F-8273-F0542896331A}" type="pres">
      <dgm:prSet presAssocID="{1D2E3547-2CC4-48D1-9166-3790F7E4AEB5}" presName="connector3" presStyleLbl="sibTrans2D1" presStyleIdx="2" presStyleCnt="3"/>
      <dgm:spPr/>
    </dgm:pt>
  </dgm:ptLst>
  <dgm:cxnLst>
    <dgm:cxn modelId="{1AE48A08-7C95-4E81-BFAF-6AFBFF7A27E1}" type="presOf" srcId="{1A9D2F02-A9F8-477F-B909-FC1AF67F6C78}" destId="{8426D6C5-370B-4F2F-B4C1-95451D5BD26D}" srcOrd="1" destOrd="0" presId="urn:microsoft.com/office/officeart/2005/8/layout/gear1"/>
    <dgm:cxn modelId="{45C4A509-0A47-42D7-95D7-E6A28026C0F1}" srcId="{7D0BC052-9210-4A56-8C25-1595FCCDD018}" destId="{1F6655AB-E168-4E20-BADE-9BBBB7F46921}" srcOrd="0" destOrd="0" parTransId="{2855993E-DA01-463B-8F79-AB886BDB4970}" sibTransId="{E774D050-50CB-4423-8950-62712D1C664D}"/>
    <dgm:cxn modelId="{3ADBEB3A-8741-455B-B1DC-AE4AFB75A08A}" type="presOf" srcId="{1F6655AB-E168-4E20-BADE-9BBBB7F46921}" destId="{F2CDB5D5-C7CC-42EF-95FC-EC4EA826388B}" srcOrd="0" destOrd="0" presId="urn:microsoft.com/office/officeart/2005/8/layout/gear1"/>
    <dgm:cxn modelId="{8C69FC3C-5AFB-49EB-B787-CA601D8F99C6}" type="presOf" srcId="{1D2E3547-2CC4-48D1-9166-3790F7E4AEB5}" destId="{30361606-82A9-488F-8273-F0542896331A}" srcOrd="0" destOrd="0" presId="urn:microsoft.com/office/officeart/2005/8/layout/gear1"/>
    <dgm:cxn modelId="{87FA3A5E-E80B-42D1-893B-D6E4627C822C}" srcId="{7D0BC052-9210-4A56-8C25-1595FCCDD018}" destId="{2596974B-E3A0-49C7-80AC-8DFFD6B3BE02}" srcOrd="1" destOrd="0" parTransId="{57A0978B-D4D6-46BC-A0D3-DC360E409648}" sibTransId="{34991565-C718-4B6D-85D8-FDCC8246681F}"/>
    <dgm:cxn modelId="{5631E843-CDB7-4089-8F79-A8518EE8F130}" type="presOf" srcId="{1A9D2F02-A9F8-477F-B909-FC1AF67F6C78}" destId="{58D2200E-9204-4073-8214-48830217D810}" srcOrd="3" destOrd="0" presId="urn:microsoft.com/office/officeart/2005/8/layout/gear1"/>
    <dgm:cxn modelId="{E9CEB247-FFC8-44FA-8522-58CAF4ECD20E}" type="presOf" srcId="{2596974B-E3A0-49C7-80AC-8DFFD6B3BE02}" destId="{4E7D503F-E9A8-462B-B31B-A67410E74550}" srcOrd="0" destOrd="0" presId="urn:microsoft.com/office/officeart/2005/8/layout/gear1"/>
    <dgm:cxn modelId="{770A7748-E706-493B-8283-6AD057A00523}" type="presOf" srcId="{1F6655AB-E168-4E20-BADE-9BBBB7F46921}" destId="{0F329AA4-9D42-4007-9810-93C509764A9F}" srcOrd="1" destOrd="0" presId="urn:microsoft.com/office/officeart/2005/8/layout/gear1"/>
    <dgm:cxn modelId="{5E206E4A-A26E-451E-BCE9-F0652CCB1E55}" type="presOf" srcId="{1A9D2F02-A9F8-477F-B909-FC1AF67F6C78}" destId="{E9ECD493-B5F7-4004-BFAA-1280AE376EFF}" srcOrd="2" destOrd="0" presId="urn:microsoft.com/office/officeart/2005/8/layout/gear1"/>
    <dgm:cxn modelId="{6AA60A4E-96CB-42AF-B296-69408FAE7284}" type="presOf" srcId="{7D0BC052-9210-4A56-8C25-1595FCCDD018}" destId="{880E3F03-5A5B-400B-A2AE-633C9A0213B9}" srcOrd="0" destOrd="0" presId="urn:microsoft.com/office/officeart/2005/8/layout/gear1"/>
    <dgm:cxn modelId="{F703A875-761A-43A5-8DEC-F92F336F5D0D}" type="presOf" srcId="{2596974B-E3A0-49C7-80AC-8DFFD6B3BE02}" destId="{195AF666-9CD7-4755-8AE5-3F8D0BD300B4}" srcOrd="1" destOrd="0" presId="urn:microsoft.com/office/officeart/2005/8/layout/gear1"/>
    <dgm:cxn modelId="{9EA0237A-5963-4274-BA52-C34344ECB28D}" type="presOf" srcId="{1F6655AB-E168-4E20-BADE-9BBBB7F46921}" destId="{E41DF60C-0BB6-400C-8CCB-8427B31AFE1D}" srcOrd="2" destOrd="0" presId="urn:microsoft.com/office/officeart/2005/8/layout/gear1"/>
    <dgm:cxn modelId="{2FC47984-AD97-4FC9-95DF-E1C4C5BA568A}" type="presOf" srcId="{1A9D2F02-A9F8-477F-B909-FC1AF67F6C78}" destId="{97B266DD-2EED-4AF9-95F3-2A5CB46C429B}" srcOrd="0" destOrd="0" presId="urn:microsoft.com/office/officeart/2005/8/layout/gear1"/>
    <dgm:cxn modelId="{CAA4148F-D0B9-436E-BBDF-43B422D8D6A3}" type="presOf" srcId="{2596974B-E3A0-49C7-80AC-8DFFD6B3BE02}" destId="{902AD214-3439-469F-9910-6F79AF08E550}" srcOrd="2" destOrd="0" presId="urn:microsoft.com/office/officeart/2005/8/layout/gear1"/>
    <dgm:cxn modelId="{533186BD-39A7-4C6E-84AE-78F951C37AA9}" type="presOf" srcId="{34991565-C718-4B6D-85D8-FDCC8246681F}" destId="{7B42C109-C11A-4309-8104-E36FA5A767A3}" srcOrd="0" destOrd="0" presId="urn:microsoft.com/office/officeart/2005/8/layout/gear1"/>
    <dgm:cxn modelId="{7DDD6ADB-3ED0-4DC8-9B11-CC77A618CB4D}" srcId="{7D0BC052-9210-4A56-8C25-1595FCCDD018}" destId="{1A9D2F02-A9F8-477F-B909-FC1AF67F6C78}" srcOrd="2" destOrd="0" parTransId="{A64703C0-F4AB-4785-B061-9FFD0F981EAA}" sibTransId="{1D2E3547-2CC4-48D1-9166-3790F7E4AEB5}"/>
    <dgm:cxn modelId="{4F2CA3E9-3808-4A57-84A3-D87081AE975A}" type="presOf" srcId="{E774D050-50CB-4423-8950-62712D1C664D}" destId="{2004A852-E7E8-4E8C-96FE-30D434B0D1F5}" srcOrd="0" destOrd="0" presId="urn:microsoft.com/office/officeart/2005/8/layout/gear1"/>
    <dgm:cxn modelId="{D23B5F0A-5AD5-4911-877A-5205743FEF93}" type="presParOf" srcId="{880E3F03-5A5B-400B-A2AE-633C9A0213B9}" destId="{F2CDB5D5-C7CC-42EF-95FC-EC4EA826388B}" srcOrd="0" destOrd="0" presId="urn:microsoft.com/office/officeart/2005/8/layout/gear1"/>
    <dgm:cxn modelId="{7EF8A117-A750-4EE0-B41B-40A0A04B6214}" type="presParOf" srcId="{880E3F03-5A5B-400B-A2AE-633C9A0213B9}" destId="{0F329AA4-9D42-4007-9810-93C509764A9F}" srcOrd="1" destOrd="0" presId="urn:microsoft.com/office/officeart/2005/8/layout/gear1"/>
    <dgm:cxn modelId="{653A4A9F-0F50-437B-A22E-A0579EF943EF}" type="presParOf" srcId="{880E3F03-5A5B-400B-A2AE-633C9A0213B9}" destId="{E41DF60C-0BB6-400C-8CCB-8427B31AFE1D}" srcOrd="2" destOrd="0" presId="urn:microsoft.com/office/officeart/2005/8/layout/gear1"/>
    <dgm:cxn modelId="{837156FB-0E43-4461-B7CB-06E721ABCBC4}" type="presParOf" srcId="{880E3F03-5A5B-400B-A2AE-633C9A0213B9}" destId="{4E7D503F-E9A8-462B-B31B-A67410E74550}" srcOrd="3" destOrd="0" presId="urn:microsoft.com/office/officeart/2005/8/layout/gear1"/>
    <dgm:cxn modelId="{4C52923E-82B9-468D-AA7B-F6C7C10595AB}" type="presParOf" srcId="{880E3F03-5A5B-400B-A2AE-633C9A0213B9}" destId="{195AF666-9CD7-4755-8AE5-3F8D0BD300B4}" srcOrd="4" destOrd="0" presId="urn:microsoft.com/office/officeart/2005/8/layout/gear1"/>
    <dgm:cxn modelId="{F12E182E-B9F0-4FC0-863C-480B6949FEF8}" type="presParOf" srcId="{880E3F03-5A5B-400B-A2AE-633C9A0213B9}" destId="{902AD214-3439-469F-9910-6F79AF08E550}" srcOrd="5" destOrd="0" presId="urn:microsoft.com/office/officeart/2005/8/layout/gear1"/>
    <dgm:cxn modelId="{93677944-C1D0-4633-912D-0A48BB7EF0A3}" type="presParOf" srcId="{880E3F03-5A5B-400B-A2AE-633C9A0213B9}" destId="{97B266DD-2EED-4AF9-95F3-2A5CB46C429B}" srcOrd="6" destOrd="0" presId="urn:microsoft.com/office/officeart/2005/8/layout/gear1"/>
    <dgm:cxn modelId="{52E48538-D7CF-4AEF-85AC-FEC58BCD7945}" type="presParOf" srcId="{880E3F03-5A5B-400B-A2AE-633C9A0213B9}" destId="{8426D6C5-370B-4F2F-B4C1-95451D5BD26D}" srcOrd="7" destOrd="0" presId="urn:microsoft.com/office/officeart/2005/8/layout/gear1"/>
    <dgm:cxn modelId="{2F80A857-C5FA-4C87-B61B-D215E551694E}" type="presParOf" srcId="{880E3F03-5A5B-400B-A2AE-633C9A0213B9}" destId="{E9ECD493-B5F7-4004-BFAA-1280AE376EFF}" srcOrd="8" destOrd="0" presId="urn:microsoft.com/office/officeart/2005/8/layout/gear1"/>
    <dgm:cxn modelId="{4E458618-41D5-4C7C-9C56-D2B7834D2D85}" type="presParOf" srcId="{880E3F03-5A5B-400B-A2AE-633C9A0213B9}" destId="{58D2200E-9204-4073-8214-48830217D810}" srcOrd="9" destOrd="0" presId="urn:microsoft.com/office/officeart/2005/8/layout/gear1"/>
    <dgm:cxn modelId="{84CC30F3-7A7B-4CE3-AA7F-D05538C79F56}" type="presParOf" srcId="{880E3F03-5A5B-400B-A2AE-633C9A0213B9}" destId="{2004A852-E7E8-4E8C-96FE-30D434B0D1F5}" srcOrd="10" destOrd="0" presId="urn:microsoft.com/office/officeart/2005/8/layout/gear1"/>
    <dgm:cxn modelId="{85C286EF-0AAE-4E0D-8FC4-DF0CEEBE0273}" type="presParOf" srcId="{880E3F03-5A5B-400B-A2AE-633C9A0213B9}" destId="{7B42C109-C11A-4309-8104-E36FA5A767A3}" srcOrd="11" destOrd="0" presId="urn:microsoft.com/office/officeart/2005/8/layout/gear1"/>
    <dgm:cxn modelId="{0FC33C39-94B6-49D5-AFBF-A929FA1DD896}" type="presParOf" srcId="{880E3F03-5A5B-400B-A2AE-633C9A0213B9}" destId="{30361606-82A9-488F-8273-F0542896331A}"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50BFB2-284D-4616-AE3F-7EF07CF3D0A9}">
      <dsp:nvSpPr>
        <dsp:cNvPr id="0" name=""/>
        <dsp:cNvSpPr/>
      </dsp:nvSpPr>
      <dsp:spPr>
        <a:xfrm rot="2562700">
          <a:off x="2288255" y="3395317"/>
          <a:ext cx="732235" cy="57919"/>
        </a:xfrm>
        <a:custGeom>
          <a:avLst/>
          <a:gdLst/>
          <a:ahLst/>
          <a:cxnLst/>
          <a:rect l="0" t="0" r="0" b="0"/>
          <a:pathLst>
            <a:path>
              <a:moveTo>
                <a:pt x="0" y="28959"/>
              </a:moveTo>
              <a:lnTo>
                <a:pt x="732235" y="28959"/>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01BD9B9-7028-4243-B698-760E27B444C8}">
      <dsp:nvSpPr>
        <dsp:cNvPr id="0" name=""/>
        <dsp:cNvSpPr/>
      </dsp:nvSpPr>
      <dsp:spPr>
        <a:xfrm>
          <a:off x="2385358" y="2394359"/>
          <a:ext cx="814448" cy="57919"/>
        </a:xfrm>
        <a:custGeom>
          <a:avLst/>
          <a:gdLst/>
          <a:ahLst/>
          <a:cxnLst/>
          <a:rect l="0" t="0" r="0" b="0"/>
          <a:pathLst>
            <a:path>
              <a:moveTo>
                <a:pt x="0" y="28959"/>
              </a:moveTo>
              <a:lnTo>
                <a:pt x="814448" y="28959"/>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8B4CEF5-0285-4BA8-9C97-45CF6E38940B}">
      <dsp:nvSpPr>
        <dsp:cNvPr id="0" name=""/>
        <dsp:cNvSpPr/>
      </dsp:nvSpPr>
      <dsp:spPr>
        <a:xfrm rot="19037300">
          <a:off x="2288255" y="1393400"/>
          <a:ext cx="732235" cy="57919"/>
        </a:xfrm>
        <a:custGeom>
          <a:avLst/>
          <a:gdLst/>
          <a:ahLst/>
          <a:cxnLst/>
          <a:rect l="0" t="0" r="0" b="0"/>
          <a:pathLst>
            <a:path>
              <a:moveTo>
                <a:pt x="0" y="28959"/>
              </a:moveTo>
              <a:lnTo>
                <a:pt x="732235" y="28959"/>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5FF065F-EDCE-4E5A-9406-F1F22DD065E3}">
      <dsp:nvSpPr>
        <dsp:cNvPr id="0" name=""/>
        <dsp:cNvSpPr/>
      </dsp:nvSpPr>
      <dsp:spPr>
        <a:xfrm>
          <a:off x="405413" y="1133478"/>
          <a:ext cx="2329346" cy="2579681"/>
        </a:xfrm>
        <a:prstGeom prst="ellipse">
          <a:avLst/>
        </a:prstGeom>
        <a:blipFill rotWithShape="0">
          <a:blip xmlns:r="http://schemas.openxmlformats.org/officeDocument/2006/relationships" r:embed="rId1"/>
          <a:stretch>
            <a:fillRect/>
          </a:stretch>
        </a:blip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C31BA265-D6E5-4F28-BE09-54DA39B11707}">
      <dsp:nvSpPr>
        <dsp:cNvPr id="0" name=""/>
        <dsp:cNvSpPr/>
      </dsp:nvSpPr>
      <dsp:spPr>
        <a:xfrm>
          <a:off x="2738048" y="1210"/>
          <a:ext cx="1397607" cy="1397607"/>
        </a:xfrm>
        <a:prstGeom prst="ellipse">
          <a:avLst/>
        </a:prstGeom>
        <a:solidFill>
          <a:srgbClr val="92D05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Awakening</a:t>
          </a:r>
        </a:p>
      </dsp:txBody>
      <dsp:txXfrm>
        <a:off x="2942723" y="205885"/>
        <a:ext cx="988257" cy="988257"/>
      </dsp:txXfrm>
    </dsp:sp>
    <dsp:sp modelId="{31CF31E7-B070-439C-89D5-A4AEBEF2A0A2}">
      <dsp:nvSpPr>
        <dsp:cNvPr id="0" name=""/>
        <dsp:cNvSpPr/>
      </dsp:nvSpPr>
      <dsp:spPr>
        <a:xfrm>
          <a:off x="4275416" y="1210"/>
          <a:ext cx="2096411" cy="1397607"/>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Honesty</a:t>
          </a:r>
        </a:p>
        <a:p>
          <a:pPr marL="228600" lvl="1" indent="-228600" algn="l" defTabSz="889000">
            <a:lnSpc>
              <a:spcPct val="90000"/>
            </a:lnSpc>
            <a:spcBef>
              <a:spcPct val="0"/>
            </a:spcBef>
            <a:spcAft>
              <a:spcPct val="15000"/>
            </a:spcAft>
            <a:buChar char="•"/>
          </a:pPr>
          <a:r>
            <a:rPr lang="en-US" sz="2000" kern="1200" dirty="0"/>
            <a:t>Work</a:t>
          </a:r>
        </a:p>
        <a:p>
          <a:pPr marL="228600" lvl="1" indent="-228600" algn="l" defTabSz="889000">
            <a:lnSpc>
              <a:spcPct val="90000"/>
            </a:lnSpc>
            <a:spcBef>
              <a:spcPct val="0"/>
            </a:spcBef>
            <a:spcAft>
              <a:spcPct val="15000"/>
            </a:spcAft>
            <a:buChar char="•"/>
          </a:pPr>
          <a:r>
            <a:rPr lang="en-US" sz="2000" kern="1200" dirty="0"/>
            <a:t>Commitmen</a:t>
          </a:r>
          <a:r>
            <a:rPr lang="en-US" sz="2400" kern="1200" dirty="0"/>
            <a:t>t</a:t>
          </a:r>
        </a:p>
      </dsp:txBody>
      <dsp:txXfrm>
        <a:off x="4275416" y="1210"/>
        <a:ext cx="2096411" cy="1397607"/>
      </dsp:txXfrm>
    </dsp:sp>
    <dsp:sp modelId="{0B430BE0-068C-401A-97A5-D2D17C57F4D7}">
      <dsp:nvSpPr>
        <dsp:cNvPr id="0" name=""/>
        <dsp:cNvSpPr/>
      </dsp:nvSpPr>
      <dsp:spPr>
        <a:xfrm>
          <a:off x="3199806" y="1724515"/>
          <a:ext cx="1397607" cy="1397607"/>
        </a:xfrm>
        <a:prstGeom prst="ellipse">
          <a:avLst/>
        </a:prstGeom>
        <a:solidFill>
          <a:srgbClr val="FFFF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rPr>
            <a:t>Emotional</a:t>
          </a:r>
        </a:p>
        <a:p>
          <a:pPr marL="0" lvl="0" indent="0" algn="ctr" defTabSz="711200">
            <a:lnSpc>
              <a:spcPct val="90000"/>
            </a:lnSpc>
            <a:spcBef>
              <a:spcPct val="0"/>
            </a:spcBef>
            <a:spcAft>
              <a:spcPct val="35000"/>
            </a:spcAft>
            <a:buNone/>
          </a:pPr>
          <a:r>
            <a:rPr lang="en-US" sz="1600" b="1" kern="1200" dirty="0">
              <a:solidFill>
                <a:schemeClr val="tx1"/>
              </a:solidFill>
            </a:rPr>
            <a:t>Divorce</a:t>
          </a:r>
        </a:p>
      </dsp:txBody>
      <dsp:txXfrm>
        <a:off x="3404481" y="1929190"/>
        <a:ext cx="988257" cy="988257"/>
      </dsp:txXfrm>
    </dsp:sp>
    <dsp:sp modelId="{CDFA5D5A-1FFB-46EB-A651-EC5EA72751D6}">
      <dsp:nvSpPr>
        <dsp:cNvPr id="0" name=""/>
        <dsp:cNvSpPr/>
      </dsp:nvSpPr>
      <dsp:spPr>
        <a:xfrm>
          <a:off x="4737174" y="1724515"/>
          <a:ext cx="2096411" cy="1397607"/>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Some degree of Parallel Marriage</a:t>
          </a:r>
        </a:p>
      </dsp:txBody>
      <dsp:txXfrm>
        <a:off x="4737174" y="1724515"/>
        <a:ext cx="2096411" cy="1397607"/>
      </dsp:txXfrm>
    </dsp:sp>
    <dsp:sp modelId="{8F8C72FB-D0D9-4F73-89FD-50E071C7EA4E}">
      <dsp:nvSpPr>
        <dsp:cNvPr id="0" name=""/>
        <dsp:cNvSpPr/>
      </dsp:nvSpPr>
      <dsp:spPr>
        <a:xfrm>
          <a:off x="2738048" y="3447819"/>
          <a:ext cx="1397607" cy="1397607"/>
        </a:xfrm>
        <a:prstGeom prst="ellipse">
          <a:avLst/>
        </a:prstGeom>
        <a:solidFill>
          <a:srgbClr val="C000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rPr>
            <a:t>Physical </a:t>
          </a:r>
        </a:p>
        <a:p>
          <a:pPr marL="0" lvl="0" indent="0" algn="ctr" defTabSz="711200">
            <a:lnSpc>
              <a:spcPct val="90000"/>
            </a:lnSpc>
            <a:spcBef>
              <a:spcPct val="0"/>
            </a:spcBef>
            <a:spcAft>
              <a:spcPct val="35000"/>
            </a:spcAft>
            <a:buNone/>
          </a:pPr>
          <a:r>
            <a:rPr lang="en-US" sz="1600" b="1" kern="1200" dirty="0">
              <a:solidFill>
                <a:schemeClr val="tx1"/>
              </a:solidFill>
            </a:rPr>
            <a:t>Divorce</a:t>
          </a:r>
        </a:p>
      </dsp:txBody>
      <dsp:txXfrm>
        <a:off x="2942723" y="3652494"/>
        <a:ext cx="988257" cy="988257"/>
      </dsp:txXfrm>
    </dsp:sp>
    <dsp:sp modelId="{62362BC6-37A2-4F11-AE28-02E643FF1C48}">
      <dsp:nvSpPr>
        <dsp:cNvPr id="0" name=""/>
        <dsp:cNvSpPr/>
      </dsp:nvSpPr>
      <dsp:spPr>
        <a:xfrm>
          <a:off x="4275416" y="3447819"/>
          <a:ext cx="2096411" cy="1397607"/>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Give up</a:t>
          </a:r>
        </a:p>
        <a:p>
          <a:pPr marL="228600" lvl="1" indent="-228600" algn="l" defTabSz="889000">
            <a:lnSpc>
              <a:spcPct val="90000"/>
            </a:lnSpc>
            <a:spcBef>
              <a:spcPct val="0"/>
            </a:spcBef>
            <a:spcAft>
              <a:spcPct val="15000"/>
            </a:spcAft>
            <a:buChar char="•"/>
          </a:pPr>
          <a:r>
            <a:rPr lang="en-US" sz="2000" kern="1200" dirty="0"/>
            <a:t>Walk away</a:t>
          </a:r>
        </a:p>
      </dsp:txBody>
      <dsp:txXfrm>
        <a:off x="4275416" y="3447819"/>
        <a:ext cx="2096411" cy="13976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CDB5D5-C7CC-42EF-95FC-EC4EA826388B}">
      <dsp:nvSpPr>
        <dsp:cNvPr id="0" name=""/>
        <dsp:cNvSpPr/>
      </dsp:nvSpPr>
      <dsp:spPr>
        <a:xfrm>
          <a:off x="1566109" y="992614"/>
          <a:ext cx="1213196" cy="1213196"/>
        </a:xfrm>
        <a:prstGeom prst="gear9">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Growth</a:t>
          </a:r>
        </a:p>
      </dsp:txBody>
      <dsp:txXfrm>
        <a:off x="1810015" y="1276799"/>
        <a:ext cx="725384" cy="623608"/>
      </dsp:txXfrm>
    </dsp:sp>
    <dsp:sp modelId="{4E7D503F-E9A8-462B-B31B-A67410E74550}">
      <dsp:nvSpPr>
        <dsp:cNvPr id="0" name=""/>
        <dsp:cNvSpPr/>
      </dsp:nvSpPr>
      <dsp:spPr>
        <a:xfrm>
          <a:off x="860249" y="705859"/>
          <a:ext cx="882324" cy="882324"/>
        </a:xfrm>
        <a:prstGeom prst="gear6">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Love</a:t>
          </a:r>
        </a:p>
      </dsp:txBody>
      <dsp:txXfrm>
        <a:off x="1082377" y="929329"/>
        <a:ext cx="438068" cy="435384"/>
      </dsp:txXfrm>
    </dsp:sp>
    <dsp:sp modelId="{97B266DD-2EED-4AF9-95F3-2A5CB46C429B}">
      <dsp:nvSpPr>
        <dsp:cNvPr id="0" name=""/>
        <dsp:cNvSpPr/>
      </dsp:nvSpPr>
      <dsp:spPr>
        <a:xfrm rot="20700000">
          <a:off x="1354441" y="97145"/>
          <a:ext cx="864497" cy="864497"/>
        </a:xfrm>
        <a:prstGeom prst="gear6">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conflict</a:t>
          </a:r>
        </a:p>
      </dsp:txBody>
      <dsp:txXfrm rot="-20700000">
        <a:off x="1544051" y="286755"/>
        <a:ext cx="485278" cy="485278"/>
      </dsp:txXfrm>
    </dsp:sp>
    <dsp:sp modelId="{2004A852-E7E8-4E8C-96FE-30D434B0D1F5}">
      <dsp:nvSpPr>
        <dsp:cNvPr id="0" name=""/>
        <dsp:cNvSpPr/>
      </dsp:nvSpPr>
      <dsp:spPr>
        <a:xfrm>
          <a:off x="1452570" y="820762"/>
          <a:ext cx="1552890" cy="1552890"/>
        </a:xfrm>
        <a:prstGeom prst="circularArrow">
          <a:avLst>
            <a:gd name="adj1" fmla="val 4688"/>
            <a:gd name="adj2" fmla="val 299029"/>
            <a:gd name="adj3" fmla="val 2436303"/>
            <a:gd name="adj4" fmla="val 16045515"/>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B42C109-C11A-4309-8104-E36FA5A767A3}">
      <dsp:nvSpPr>
        <dsp:cNvPr id="0" name=""/>
        <dsp:cNvSpPr/>
      </dsp:nvSpPr>
      <dsp:spPr>
        <a:xfrm>
          <a:off x="703991" y="519168"/>
          <a:ext cx="1128272" cy="1128272"/>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0361606-82A9-488F-8273-F0542896331A}">
      <dsp:nvSpPr>
        <dsp:cNvPr id="0" name=""/>
        <dsp:cNvSpPr/>
      </dsp:nvSpPr>
      <dsp:spPr>
        <a:xfrm>
          <a:off x="1154474" y="-83678"/>
          <a:ext cx="1216504" cy="1216504"/>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CDB5D5-C7CC-42EF-95FC-EC4EA826388B}">
      <dsp:nvSpPr>
        <dsp:cNvPr id="0" name=""/>
        <dsp:cNvSpPr/>
      </dsp:nvSpPr>
      <dsp:spPr>
        <a:xfrm>
          <a:off x="1927860" y="1165860"/>
          <a:ext cx="1424940" cy="1424940"/>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Growth</a:t>
          </a:r>
        </a:p>
      </dsp:txBody>
      <dsp:txXfrm>
        <a:off x="2214336" y="1499645"/>
        <a:ext cx="851988" cy="732449"/>
      </dsp:txXfrm>
    </dsp:sp>
    <dsp:sp modelId="{4E7D503F-E9A8-462B-B31B-A67410E74550}">
      <dsp:nvSpPr>
        <dsp:cNvPr id="0" name=""/>
        <dsp:cNvSpPr/>
      </dsp:nvSpPr>
      <dsp:spPr>
        <a:xfrm>
          <a:off x="1098804" y="829056"/>
          <a:ext cx="1036320" cy="1036320"/>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Love</a:t>
          </a:r>
        </a:p>
      </dsp:txBody>
      <dsp:txXfrm>
        <a:off x="1359701" y="1091530"/>
        <a:ext cx="514526" cy="511372"/>
      </dsp:txXfrm>
    </dsp:sp>
    <dsp:sp modelId="{97B266DD-2EED-4AF9-95F3-2A5CB46C429B}">
      <dsp:nvSpPr>
        <dsp:cNvPr id="0" name=""/>
        <dsp:cNvSpPr/>
      </dsp:nvSpPr>
      <dsp:spPr>
        <a:xfrm rot="20700000">
          <a:off x="1679248" y="114100"/>
          <a:ext cx="1015382" cy="1015382"/>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conflict</a:t>
          </a:r>
        </a:p>
      </dsp:txBody>
      <dsp:txXfrm rot="-20700000">
        <a:off x="1901952" y="336804"/>
        <a:ext cx="569976" cy="569976"/>
      </dsp:txXfrm>
    </dsp:sp>
    <dsp:sp modelId="{2004A852-E7E8-4E8C-96FE-30D434B0D1F5}">
      <dsp:nvSpPr>
        <dsp:cNvPr id="0" name=""/>
        <dsp:cNvSpPr/>
      </dsp:nvSpPr>
      <dsp:spPr>
        <a:xfrm>
          <a:off x="1801606" y="960160"/>
          <a:ext cx="1823923" cy="1823923"/>
        </a:xfrm>
        <a:prstGeom prst="circularArrow">
          <a:avLst>
            <a:gd name="adj1" fmla="val 4688"/>
            <a:gd name="adj2" fmla="val 299029"/>
            <a:gd name="adj3" fmla="val 2459486"/>
            <a:gd name="adj4" fmla="val 15989276"/>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B42C109-C11A-4309-8104-E36FA5A767A3}">
      <dsp:nvSpPr>
        <dsp:cNvPr id="0" name=""/>
        <dsp:cNvSpPr/>
      </dsp:nvSpPr>
      <dsp:spPr>
        <a:xfrm>
          <a:off x="915273" y="606639"/>
          <a:ext cx="1325194" cy="1325194"/>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0361606-82A9-488F-8273-F0542896331A}">
      <dsp:nvSpPr>
        <dsp:cNvPr id="0" name=""/>
        <dsp:cNvSpPr/>
      </dsp:nvSpPr>
      <dsp:spPr>
        <a:xfrm>
          <a:off x="1444380" y="-101424"/>
          <a:ext cx="1428826" cy="1428826"/>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US" dirty="0"/>
          </a:p>
        </p:txBody>
      </p:sp>
      <p:sp>
        <p:nvSpPr>
          <p:cNvPr id="1536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US" dirty="0"/>
          </a:p>
        </p:txBody>
      </p:sp>
      <p:sp>
        <p:nvSpPr>
          <p:cNvPr id="1536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US" dirty="0"/>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F9A46B63-4FAD-448A-A556-02A5E3944259}" type="slidenum">
              <a:rPr lang="en-US"/>
              <a:pPr/>
              <a:t>‹#›</a:t>
            </a:fld>
            <a:endParaRPr lang="en-US" dirty="0"/>
          </a:p>
        </p:txBody>
      </p:sp>
    </p:spTree>
    <p:extLst>
      <p:ext uri="{BB962C8B-B14F-4D97-AF65-F5344CB8AC3E}">
        <p14:creationId xmlns:p14="http://schemas.microsoft.com/office/powerpoint/2010/main" val="2629345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US" dirty="0"/>
          </a:p>
        </p:txBody>
      </p:sp>
      <p:sp>
        <p:nvSpPr>
          <p:cNvPr id="1741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US" dirty="0"/>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US" dirty="0"/>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E7CAE20C-D77B-4EB7-AE52-E2B9CECD256E}" type="slidenum">
              <a:rPr lang="en-US"/>
              <a:pPr/>
              <a:t>‹#›</a:t>
            </a:fld>
            <a:endParaRPr lang="en-US" dirty="0"/>
          </a:p>
        </p:txBody>
      </p:sp>
    </p:spTree>
    <p:extLst>
      <p:ext uri="{BB962C8B-B14F-4D97-AF65-F5344CB8AC3E}">
        <p14:creationId xmlns:p14="http://schemas.microsoft.com/office/powerpoint/2010/main" val="20691992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and second commandments are about love.  We are given the task of learning to love God with a single-minded commitment.  But He loved us first so we are merely reflecting what we have received.</a:t>
            </a:r>
          </a:p>
          <a:p>
            <a:endParaRPr lang="en-US" dirty="0"/>
          </a:p>
          <a:p>
            <a:r>
              <a:rPr lang="en-US" dirty="0"/>
              <a:t>That is not true with our “neighbors” who may or may not be easy to love.  Our neighbors are our families, our close friends and then reaching outward to all those with whom we come in contact.</a:t>
            </a:r>
          </a:p>
          <a:p>
            <a:endParaRPr lang="en-US" dirty="0"/>
          </a:p>
          <a:p>
            <a:r>
              <a:rPr lang="en-US" dirty="0"/>
              <a:t>But most people forget that last bit – that we are to love ourselves.  Learning how to love ourselves requires a deep and often scary journey of </a:t>
            </a:r>
            <a:r>
              <a:rPr lang="en-US" dirty="0" err="1"/>
              <a:t>introspecton</a:t>
            </a:r>
            <a:r>
              <a:rPr lang="en-US" dirty="0"/>
              <a:t>.  It is not always comfortable to examine our values, our hopes and our desires.  But only in doing so can we learn to love ourselves which then capacitates us to learn how to love others.  </a:t>
            </a:r>
          </a:p>
          <a:p>
            <a:endParaRPr lang="en-US" dirty="0"/>
          </a:p>
          <a:p>
            <a:r>
              <a:rPr lang="en-US" dirty="0"/>
              <a:t>So when people ask us how to improve their relationships, our answer is invariably “start with yourself”.  Learn who you are and then you can love others.</a:t>
            </a:r>
          </a:p>
        </p:txBody>
      </p:sp>
      <p:sp>
        <p:nvSpPr>
          <p:cNvPr id="4" name="Slide Number Placeholder 3"/>
          <p:cNvSpPr>
            <a:spLocks noGrp="1"/>
          </p:cNvSpPr>
          <p:nvPr>
            <p:ph type="sldNum" sz="quarter" idx="10"/>
          </p:nvPr>
        </p:nvSpPr>
        <p:spPr/>
        <p:txBody>
          <a:bodyPr/>
          <a:lstStyle/>
          <a:p>
            <a:fld id="{775E58AF-3D5D-4CAA-80D4-84A7396DEBF2}" type="slidenum">
              <a:rPr lang="en-US" smtClean="0"/>
              <a:t>2</a:t>
            </a:fld>
            <a:endParaRPr lang="en-US"/>
          </a:p>
        </p:txBody>
      </p:sp>
    </p:spTree>
    <p:extLst>
      <p:ext uri="{BB962C8B-B14F-4D97-AF65-F5344CB8AC3E}">
        <p14:creationId xmlns:p14="http://schemas.microsoft.com/office/powerpoint/2010/main" val="3261848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88940C-5459-44D5-9844-0BDEA43C2DD1}" type="slidenum">
              <a:rPr lang="en-US" smtClean="0"/>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t>These are the standard lesson units provided.  In addition you will find a list on line of other resources.  There is a homework page and a section of Frequently Asked Questions.</a:t>
            </a: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81F28C7-C56F-40A5-8993-4A3EE1AC4844}" type="slidenum">
              <a:rPr lang="en-US">
                <a:latin typeface="Calibri" panose="020F0502020204030204" pitchFamily="34" charset="0"/>
              </a:rPr>
              <a:pPr/>
              <a:t>16</a:t>
            </a:fld>
            <a:endParaRPr lang="en-US">
              <a:latin typeface="Calibri" panose="020F0502020204030204" pitchFamily="34" charset="0"/>
            </a:endParaRPr>
          </a:p>
        </p:txBody>
      </p:sp>
    </p:spTree>
    <p:extLst>
      <p:ext uri="{BB962C8B-B14F-4D97-AF65-F5344CB8AC3E}">
        <p14:creationId xmlns:p14="http://schemas.microsoft.com/office/powerpoint/2010/main" val="4094881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9600" y="4267200"/>
            <a:ext cx="5486400" cy="4114800"/>
          </a:xfr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0022BA-6320-4ECA-84C4-08959872BF2A}" type="slidenum">
              <a:rPr lang="en-US" smtClean="0"/>
              <a:pPr/>
              <a:t>4</a:t>
            </a:fld>
            <a:endParaRPr lang="en-US"/>
          </a:p>
        </p:txBody>
      </p:sp>
    </p:spTree>
    <p:extLst>
      <p:ext uri="{BB962C8B-B14F-4D97-AF65-F5344CB8AC3E}">
        <p14:creationId xmlns:p14="http://schemas.microsoft.com/office/powerpoint/2010/main" val="1097961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is a map of the journey of most marriages.  </a:t>
            </a:r>
          </a:p>
          <a:p>
            <a:r>
              <a:rPr lang="en-US" dirty="0"/>
              <a:t>After the hormonal high that leads us to get married, we fall into a pit of reality and from there a marriage either grows, stagnates or fails.</a:t>
            </a:r>
          </a:p>
          <a:p>
            <a:endParaRPr lang="en-US" dirty="0"/>
          </a:p>
        </p:txBody>
      </p:sp>
      <p:sp>
        <p:nvSpPr>
          <p:cNvPr id="4" name="Slide Number Placeholder 3"/>
          <p:cNvSpPr>
            <a:spLocks noGrp="1"/>
          </p:cNvSpPr>
          <p:nvPr>
            <p:ph type="sldNum" sz="quarter" idx="10"/>
          </p:nvPr>
        </p:nvSpPr>
        <p:spPr/>
        <p:txBody>
          <a:bodyPr/>
          <a:lstStyle/>
          <a:p>
            <a:fld id="{133C4876-3F18-48DF-B93E-F24FED9A9810}"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28600" y="4343400"/>
            <a:ext cx="5943600" cy="4572000"/>
          </a:xfrm>
        </p:spPr>
        <p:txBody>
          <a:bodyPr>
            <a:normAutofit/>
          </a:bodyPr>
          <a:lstStyle/>
          <a:p>
            <a:r>
              <a:rPr lang="en-US" sz="1200" kern="1200" dirty="0">
                <a:solidFill>
                  <a:schemeClr val="tx1"/>
                </a:solidFill>
                <a:latin typeface="+mn-lt"/>
                <a:ea typeface="+mn-ea"/>
                <a:cs typeface="+mn-cs"/>
              </a:rPr>
              <a:t> </a:t>
            </a:r>
          </a:p>
          <a:p>
            <a:r>
              <a:rPr lang="en-US" sz="1200" kern="1200" dirty="0">
                <a:solidFill>
                  <a:schemeClr val="tx1"/>
                </a:solidFill>
                <a:latin typeface="+mn-lt"/>
                <a:ea typeface="+mn-ea"/>
                <a:cs typeface="+mn-cs"/>
              </a:rPr>
              <a:t>	</a:t>
            </a:r>
          </a:p>
          <a:p>
            <a:r>
              <a:rPr lang="en-US" sz="1200" kern="1200" dirty="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980022BA-6320-4ECA-84C4-08959872BF2A}"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88940C-5459-44D5-9844-0BDEA43C2DD1}" type="slidenum">
              <a:rPr lang="en-US" smtClean="0"/>
              <a:pPr/>
              <a:t>7</a:t>
            </a:fld>
            <a:endParaRPr lang="en-US"/>
          </a:p>
        </p:txBody>
      </p:sp>
    </p:spTree>
    <p:extLst>
      <p:ext uri="{BB962C8B-B14F-4D97-AF65-F5344CB8AC3E}">
        <p14:creationId xmlns:p14="http://schemas.microsoft.com/office/powerpoint/2010/main" val="3523620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a:t>Unexpected events that require top priority:</a:t>
            </a:r>
          </a:p>
          <a:p>
            <a:r>
              <a:rPr lang="en-US" dirty="0"/>
              <a:t>	baby,  critical illness, care giver, job intensity, major church responsibility</a:t>
            </a:r>
          </a:p>
          <a:p>
            <a:r>
              <a:rPr lang="en-US" dirty="0"/>
              <a:t>	marriage not priority</a:t>
            </a:r>
          </a:p>
          <a:p>
            <a:r>
              <a:rPr lang="en-US" dirty="0"/>
              <a:t>	grew up in parallel marriage environment</a:t>
            </a:r>
          </a:p>
          <a:p>
            <a:r>
              <a:rPr lang="en-US" dirty="0"/>
              <a:t>	don't understand what it takes</a:t>
            </a:r>
          </a:p>
          <a:p>
            <a:r>
              <a:rPr lang="en-US" dirty="0"/>
              <a:t>	disillusionment for failure to create the fantasy - This is as good as it gets</a:t>
            </a:r>
          </a:p>
          <a:p>
            <a:r>
              <a:rPr lang="en-US" dirty="0"/>
              <a:t> </a:t>
            </a:r>
          </a:p>
          <a:p>
            <a:r>
              <a:rPr lang="en-US" dirty="0"/>
              <a:t>  Why is this dangerous?  Can become the new normal.</a:t>
            </a:r>
          </a:p>
          <a:p>
            <a:r>
              <a:rPr lang="en-US" dirty="0"/>
              <a:t> </a:t>
            </a:r>
          </a:p>
          <a:p>
            <a:r>
              <a:rPr lang="en-US" dirty="0"/>
              <a:t>  Every marriage will wander or leap into parallelism at some time, or at various times</a:t>
            </a:r>
          </a:p>
          <a:p>
            <a:r>
              <a:rPr lang="en-US" dirty="0"/>
              <a:t>need to stop and assess - Where are we?  How did we get here?  How do we get out?</a:t>
            </a:r>
          </a:p>
          <a:p>
            <a:r>
              <a:rPr lang="en-US" dirty="0"/>
              <a:t> </a:t>
            </a:r>
          </a:p>
          <a:p>
            <a:r>
              <a:rPr lang="en-US" dirty="0"/>
              <a:t>Dangers</a:t>
            </a:r>
          </a:p>
          <a:p>
            <a:pPr lvl="1"/>
            <a:r>
              <a:rPr lang="en-US" dirty="0"/>
              <a:t>Emotional needs unmet,- spouse languish, or may seek elsewhere</a:t>
            </a:r>
          </a:p>
          <a:p>
            <a:pPr lvl="1"/>
            <a:r>
              <a:rPr lang="en-US" dirty="0"/>
              <a:t>Physical needs unmet, - spouse feels betrayed and bitter, or may seek elsewhere</a:t>
            </a:r>
          </a:p>
          <a:p>
            <a:pPr lvl="1"/>
            <a:r>
              <a:rPr lang="en-US" dirty="0"/>
              <a:t>Unease leads to dissatisfaction, then to displeasure, initiating criticism, which turns 	into disrespect and finally disdain</a:t>
            </a:r>
          </a:p>
          <a:p>
            <a:pPr lvl="1"/>
            <a:r>
              <a:rPr lang="en-US" dirty="0"/>
              <a:t>Precursor to divorce</a:t>
            </a:r>
          </a:p>
          <a:p>
            <a:pPr lvl="1"/>
            <a:r>
              <a:rPr lang="en-US" dirty="0"/>
              <a:t>Children absorb chill and distance in relationship</a:t>
            </a:r>
          </a:p>
          <a:p>
            <a:pPr lvl="1"/>
            <a:r>
              <a:rPr lang="en-US" dirty="0"/>
              <a:t>Other priorities take precedence over marriage</a:t>
            </a:r>
          </a:p>
          <a:p>
            <a:pPr lvl="2"/>
            <a:r>
              <a:rPr lang="en-US" dirty="0"/>
              <a:t>education, career, church service, children, friends, hobbies, sports</a:t>
            </a:r>
          </a:p>
          <a:p>
            <a:pPr lvl="1"/>
            <a:r>
              <a:rPr lang="en-US" dirty="0"/>
              <a:t>Question whether still in love</a:t>
            </a:r>
          </a:p>
          <a:p>
            <a:r>
              <a:rPr lang="en-US" dirty="0"/>
              <a:t> 		</a:t>
            </a:r>
          </a:p>
        </p:txBody>
      </p:sp>
      <p:sp>
        <p:nvSpPr>
          <p:cNvPr id="4" name="Slide Number Placeholder 3"/>
          <p:cNvSpPr>
            <a:spLocks noGrp="1"/>
          </p:cNvSpPr>
          <p:nvPr>
            <p:ph type="sldNum" sz="quarter" idx="10"/>
          </p:nvPr>
        </p:nvSpPr>
        <p:spPr/>
        <p:txBody>
          <a:bodyPr/>
          <a:lstStyle/>
          <a:p>
            <a:fld id="{980022BA-6320-4ECA-84C4-08959872BF2A}"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88940C-5459-44D5-9844-0BDEA43C2DD1}"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is not a short or easy process.  An 8-10 week marriage course at church will not eliminate your marital struggles.  This is a decision you make every day. Is it worth the work to change?  Or will we just follow this course to its inevitable conclusion? Only you can decide that. </a:t>
            </a:r>
          </a:p>
          <a:p>
            <a:endParaRPr lang="en-US" dirty="0"/>
          </a:p>
          <a:p>
            <a:r>
              <a:rPr lang="en-US" dirty="0"/>
              <a:t>This program will make you uncomfortable, because you will face issues that you have avoided or swept under the rug, attitudes like, “Well, you know, we don’t talk about that, but we’re OK, we’re good.  We manage. “  Those terms are marvelous descriptions of Parallel Marriage.</a:t>
            </a:r>
          </a:p>
          <a:p>
            <a:endParaRPr lang="en-US" dirty="0"/>
          </a:p>
          <a:p>
            <a:r>
              <a:rPr lang="en-US" dirty="0"/>
              <a:t>We can elevate your awareness of some of the pitfalls.  We can suggest remedy.  We can teach skills, we can encourage and advise, we can recommend reading sources and exercises, we can teach and pray for you.  But in the end, you will do what you will do.</a:t>
            </a:r>
          </a:p>
        </p:txBody>
      </p:sp>
      <p:sp>
        <p:nvSpPr>
          <p:cNvPr id="4" name="Slide Number Placeholder 3"/>
          <p:cNvSpPr>
            <a:spLocks noGrp="1"/>
          </p:cNvSpPr>
          <p:nvPr>
            <p:ph type="sldNum" sz="quarter" idx="10"/>
          </p:nvPr>
        </p:nvSpPr>
        <p:spPr/>
        <p:txBody>
          <a:bodyPr/>
          <a:lstStyle/>
          <a:p>
            <a:fld id="{2D88940C-5459-44D5-9844-0BDEA43C2DD1}"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about this point, invariably someone raises their hand and says, “What if only one partner wants to change?  How can you do this alone?”</a:t>
            </a:r>
          </a:p>
          <a:p>
            <a:endParaRPr lang="en-US" dirty="0"/>
          </a:p>
          <a:p>
            <a:r>
              <a:rPr lang="en-US" dirty="0"/>
              <a:t>I admit, when I first started teaching this course, this question used to throw me.  But research and experience has taught me this…Your actions do not exist in a vacuum.  Every attempt you make to be understanding, forgiving, patient, assertive, honest and positive will make it harder for your spouse to stay in an entrenched adversarial position.  You </a:t>
            </a:r>
            <a:r>
              <a:rPr lang="en-US" b="1" i="1" dirty="0"/>
              <a:t>will</a:t>
            </a:r>
            <a:r>
              <a:rPr lang="en-US" dirty="0"/>
              <a:t> have an impact on your relationship.  </a:t>
            </a:r>
          </a:p>
          <a:p>
            <a:endParaRPr lang="en-US" dirty="0"/>
          </a:p>
        </p:txBody>
      </p:sp>
      <p:sp>
        <p:nvSpPr>
          <p:cNvPr id="4" name="Slide Number Placeholder 3"/>
          <p:cNvSpPr>
            <a:spLocks noGrp="1"/>
          </p:cNvSpPr>
          <p:nvPr>
            <p:ph type="sldNum" sz="quarter" idx="10"/>
          </p:nvPr>
        </p:nvSpPr>
        <p:spPr/>
        <p:txBody>
          <a:bodyPr/>
          <a:lstStyle/>
          <a:p>
            <a:fld id="{2D88940C-5459-44D5-9844-0BDEA43C2DD1}" type="slidenum">
              <a:rPr lang="en-US" smtClean="0"/>
              <a:pPr/>
              <a:t>14</a:t>
            </a:fld>
            <a:endParaRPr lang="en-US" dirty="0"/>
          </a:p>
        </p:txBody>
      </p:sp>
    </p:spTree>
    <p:extLst>
      <p:ext uri="{BB962C8B-B14F-4D97-AF65-F5344CB8AC3E}">
        <p14:creationId xmlns:p14="http://schemas.microsoft.com/office/powerpoint/2010/main" val="28874608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ctrTitle"/>
          </p:nvPr>
        </p:nvSpPr>
        <p:spPr>
          <a:xfrm>
            <a:off x="647700" y="1447800"/>
            <a:ext cx="7848600" cy="1295400"/>
          </a:xfrm>
        </p:spPr>
        <p:txBody>
          <a:bodyPr/>
          <a:lstStyle>
            <a:lvl1pPr algn="ctr">
              <a:defRPr/>
            </a:lvl1pPr>
          </a:lstStyle>
          <a:p>
            <a:pPr lvl="0"/>
            <a:r>
              <a:rPr lang="en-US" noProof="0"/>
              <a:t>Click to edit Master title style</a:t>
            </a:r>
            <a:endParaRPr lang="en-US" noProof="0" dirty="0"/>
          </a:p>
        </p:txBody>
      </p:sp>
      <p:sp>
        <p:nvSpPr>
          <p:cNvPr id="109571" name="Rectangle 3"/>
          <p:cNvSpPr>
            <a:spLocks noGrp="1" noChangeArrowheads="1"/>
          </p:cNvSpPr>
          <p:nvPr>
            <p:ph type="subTitle" idx="1"/>
          </p:nvPr>
        </p:nvSpPr>
        <p:spPr>
          <a:xfrm>
            <a:off x="990600" y="3429000"/>
            <a:ext cx="7620000" cy="1066800"/>
          </a:xfrm>
        </p:spPr>
        <p:txBody>
          <a:bodyPr/>
          <a:lstStyle>
            <a:lvl1pPr marL="0" indent="0" algn="ctr">
              <a:buFontTx/>
              <a:buNone/>
              <a:defRPr sz="3600"/>
            </a:lvl1pPr>
          </a:lstStyle>
          <a:p>
            <a:pPr lvl="0"/>
            <a:r>
              <a:rPr lang="en-US" noProof="0"/>
              <a:t>Click to edit Master subtitle style</a:t>
            </a:r>
            <a:endParaRPr lang="en-US" noProof="0" dirty="0"/>
          </a:p>
        </p:txBody>
      </p:sp>
      <p:sp>
        <p:nvSpPr>
          <p:cNvPr id="109572" name="Rectangle 4"/>
          <p:cNvSpPr>
            <a:spLocks noGrp="1" noChangeArrowheads="1"/>
          </p:cNvSpPr>
          <p:nvPr>
            <p:ph type="dt" sz="half" idx="2"/>
          </p:nvPr>
        </p:nvSpPr>
        <p:spPr/>
        <p:txBody>
          <a:bodyPr/>
          <a:lstStyle>
            <a:lvl1pPr>
              <a:defRPr b="0">
                <a:solidFill>
                  <a:schemeClr val="tx1">
                    <a:lumMod val="65000"/>
                    <a:lumOff val="35000"/>
                  </a:schemeClr>
                </a:solidFill>
                <a:latin typeface="+mn-lt"/>
              </a:defRPr>
            </a:lvl1pPr>
          </a:lstStyle>
          <a:p>
            <a:endParaRPr lang="en-US" dirty="0"/>
          </a:p>
        </p:txBody>
      </p:sp>
      <p:sp>
        <p:nvSpPr>
          <p:cNvPr id="109573" name="Rectangle 5"/>
          <p:cNvSpPr>
            <a:spLocks noGrp="1" noChangeArrowheads="1"/>
          </p:cNvSpPr>
          <p:nvPr>
            <p:ph type="ftr" sz="quarter" idx="3"/>
          </p:nvPr>
        </p:nvSpPr>
        <p:spPr/>
        <p:txBody>
          <a:bodyPr/>
          <a:lstStyle>
            <a:lvl1pPr>
              <a:defRPr b="0">
                <a:solidFill>
                  <a:schemeClr val="tx1">
                    <a:lumMod val="65000"/>
                    <a:lumOff val="35000"/>
                  </a:schemeClr>
                </a:solidFill>
                <a:latin typeface="+mn-lt"/>
              </a:defRPr>
            </a:lvl1pPr>
          </a:lstStyle>
          <a:p>
            <a:endParaRPr lang="en-US" dirty="0"/>
          </a:p>
        </p:txBody>
      </p:sp>
      <p:sp>
        <p:nvSpPr>
          <p:cNvPr id="109574" name="Rectangle 6"/>
          <p:cNvSpPr>
            <a:spLocks noGrp="1" noChangeArrowheads="1"/>
          </p:cNvSpPr>
          <p:nvPr>
            <p:ph type="sldNum" sz="quarter" idx="4"/>
          </p:nvPr>
        </p:nvSpPr>
        <p:spPr/>
        <p:txBody>
          <a:bodyPr/>
          <a:lstStyle>
            <a:lvl1pPr>
              <a:defRPr b="0">
                <a:solidFill>
                  <a:schemeClr val="tx1">
                    <a:lumMod val="65000"/>
                    <a:lumOff val="35000"/>
                  </a:schemeClr>
                </a:solidFill>
                <a:latin typeface="+mn-lt"/>
              </a:defRPr>
            </a:lvl1pPr>
          </a:lstStyle>
          <a:p>
            <a:fld id="{BE19C0DE-C078-4586-94EC-518557DE64A2}" type="slidenum">
              <a:rPr lang="en-US" smtClean="0"/>
              <a:pPr/>
              <a:t>‹#›</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0F639B9F-2C80-4DC8-85FD-39014D0EA899}" type="slidenum">
              <a:rPr lang="en-US"/>
              <a:pPr/>
              <a:t>‹#›</a:t>
            </a:fld>
            <a:endParaRPr lang="en-US" dirty="0"/>
          </a:p>
        </p:txBody>
      </p:sp>
    </p:spTree>
    <p:extLst>
      <p:ext uri="{BB962C8B-B14F-4D97-AF65-F5344CB8AC3E}">
        <p14:creationId xmlns:p14="http://schemas.microsoft.com/office/powerpoint/2010/main" val="25702572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20193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85800"/>
            <a:ext cx="59055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53989B3F-BCC9-4654-9345-B524E2460B07}" type="slidenum">
              <a:rPr lang="en-US"/>
              <a:pPr/>
              <a:t>‹#›</a:t>
            </a:fld>
            <a:endParaRPr lang="en-US" dirty="0"/>
          </a:p>
        </p:txBody>
      </p:sp>
    </p:spTree>
    <p:extLst>
      <p:ext uri="{BB962C8B-B14F-4D97-AF65-F5344CB8AC3E}">
        <p14:creationId xmlns:p14="http://schemas.microsoft.com/office/powerpoint/2010/main" val="109986007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0"/>
            <a:ext cx="7391400" cy="914400"/>
          </a:xfrm>
        </p:spPr>
        <p:txBody>
          <a:bodyPr/>
          <a:lstStyle/>
          <a:p>
            <a:r>
              <a:rPr lang="en-US"/>
              <a:t>Click to edit Master title style</a:t>
            </a:r>
            <a:endParaRPr lang="en-US" dirty="0"/>
          </a:p>
        </p:txBody>
      </p:sp>
      <p:sp>
        <p:nvSpPr>
          <p:cNvPr id="3" name="Content Placeholder 2"/>
          <p:cNvSpPr>
            <a:spLocks noGrp="1"/>
          </p:cNvSpPr>
          <p:nvPr>
            <p:ph idx="1"/>
          </p:nvPr>
        </p:nvSpPr>
        <p:spPr>
          <a:xfrm>
            <a:off x="685800" y="1905000"/>
            <a:ext cx="784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63D52EE-2EC2-4889-BE6E-7EB8E38B3EEC}" type="slidenum">
              <a:rPr lang="en-US"/>
              <a:pPr/>
              <a:t>‹#›</a:t>
            </a:fld>
            <a:endParaRPr lang="en-US" dirty="0"/>
          </a:p>
        </p:txBody>
      </p:sp>
    </p:spTree>
    <p:extLst>
      <p:ext uri="{BB962C8B-B14F-4D97-AF65-F5344CB8AC3E}">
        <p14:creationId xmlns:p14="http://schemas.microsoft.com/office/powerpoint/2010/main" val="179673278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D5B295FE-F8B1-4B4D-B3A7-33303EC74750}" type="slidenum">
              <a:rPr lang="en-US"/>
              <a:pPr/>
              <a:t>‹#›</a:t>
            </a:fld>
            <a:endParaRPr lang="en-US" dirty="0"/>
          </a:p>
        </p:txBody>
      </p:sp>
    </p:spTree>
    <p:extLst>
      <p:ext uri="{BB962C8B-B14F-4D97-AF65-F5344CB8AC3E}">
        <p14:creationId xmlns:p14="http://schemas.microsoft.com/office/powerpoint/2010/main" val="128568955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B92E366D-20AC-4469-B201-4C3CE52308A9}" type="slidenum">
              <a:rPr lang="en-US"/>
              <a:pPr/>
              <a:t>‹#›</a:t>
            </a:fld>
            <a:endParaRPr lang="en-US" dirty="0"/>
          </a:p>
        </p:txBody>
      </p:sp>
    </p:spTree>
    <p:extLst>
      <p:ext uri="{BB962C8B-B14F-4D97-AF65-F5344CB8AC3E}">
        <p14:creationId xmlns:p14="http://schemas.microsoft.com/office/powerpoint/2010/main" val="215209570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F07F8811-BB39-4063-B54B-0B0CD125FC59}" type="slidenum">
              <a:rPr lang="en-US"/>
              <a:pPr/>
              <a:t>‹#›</a:t>
            </a:fld>
            <a:endParaRPr lang="en-US" dirty="0"/>
          </a:p>
        </p:txBody>
      </p:sp>
    </p:spTree>
    <p:extLst>
      <p:ext uri="{BB962C8B-B14F-4D97-AF65-F5344CB8AC3E}">
        <p14:creationId xmlns:p14="http://schemas.microsoft.com/office/powerpoint/2010/main" val="66479499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AF88DAC2-F742-47E7-BDFB-501D2002B435}" type="slidenum">
              <a:rPr lang="en-US"/>
              <a:pPr/>
              <a:t>‹#›</a:t>
            </a:fld>
            <a:endParaRPr lang="en-US" dirty="0"/>
          </a:p>
        </p:txBody>
      </p:sp>
    </p:spTree>
    <p:extLst>
      <p:ext uri="{BB962C8B-B14F-4D97-AF65-F5344CB8AC3E}">
        <p14:creationId xmlns:p14="http://schemas.microsoft.com/office/powerpoint/2010/main" val="8372205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DC40C83D-E769-49CD-A97B-6CE4F4D31969}" type="slidenum">
              <a:rPr lang="en-US"/>
              <a:pPr/>
              <a:t>‹#›</a:t>
            </a:fld>
            <a:endParaRPr lang="en-US" dirty="0"/>
          </a:p>
        </p:txBody>
      </p:sp>
    </p:spTree>
    <p:extLst>
      <p:ext uri="{BB962C8B-B14F-4D97-AF65-F5344CB8AC3E}">
        <p14:creationId xmlns:p14="http://schemas.microsoft.com/office/powerpoint/2010/main" val="186116544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6D732AF-82A3-432F-8A42-4A4275DE0EA7}" type="slidenum">
              <a:rPr lang="en-US"/>
              <a:pPr/>
              <a:t>‹#›</a:t>
            </a:fld>
            <a:endParaRPr lang="en-US" dirty="0"/>
          </a:p>
        </p:txBody>
      </p:sp>
    </p:spTree>
    <p:extLst>
      <p:ext uri="{BB962C8B-B14F-4D97-AF65-F5344CB8AC3E}">
        <p14:creationId xmlns:p14="http://schemas.microsoft.com/office/powerpoint/2010/main" val="242679411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66E6EE8-63E5-42DA-A7C1-04B4B19F4C2F}" type="slidenum">
              <a:rPr lang="en-US"/>
              <a:pPr/>
              <a:t>‹#›</a:t>
            </a:fld>
            <a:endParaRPr lang="en-US" dirty="0"/>
          </a:p>
        </p:txBody>
      </p:sp>
    </p:spTree>
    <p:extLst>
      <p:ext uri="{BB962C8B-B14F-4D97-AF65-F5344CB8AC3E}">
        <p14:creationId xmlns:p14="http://schemas.microsoft.com/office/powerpoint/2010/main" val="273584951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body" idx="1"/>
          </p:nvPr>
        </p:nvSpPr>
        <p:spPr bwMode="auto">
          <a:xfrm>
            <a:off x="457200" y="1905000"/>
            <a:ext cx="80772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 bullet text</a:t>
            </a:r>
          </a:p>
          <a:p>
            <a:pPr lvl="2"/>
            <a:r>
              <a:rPr lang="en-US" dirty="0"/>
              <a:t>Third level bullet text</a:t>
            </a:r>
          </a:p>
          <a:p>
            <a:pPr lvl="3"/>
            <a:r>
              <a:rPr lang="en-US" dirty="0"/>
              <a:t> Fourth level bullet text</a:t>
            </a:r>
          </a:p>
          <a:p>
            <a:pPr lvl="4"/>
            <a:r>
              <a:rPr lang="en-US" dirty="0"/>
              <a:t>Fifth level bullet text</a:t>
            </a:r>
          </a:p>
          <a:p>
            <a:pPr lvl="1"/>
            <a:endParaRPr lang="en-US" dirty="0"/>
          </a:p>
          <a:p>
            <a:pPr lvl="2"/>
            <a:endParaRPr lang="en-US" dirty="0"/>
          </a:p>
        </p:txBody>
      </p:sp>
      <p:sp>
        <p:nvSpPr>
          <p:cNvPr id="108547" name="Rectangle 3"/>
          <p:cNvSpPr>
            <a:spLocks noGrp="1" noChangeArrowheads="1"/>
          </p:cNvSpPr>
          <p:nvPr>
            <p:ph type="title"/>
          </p:nvPr>
        </p:nvSpPr>
        <p:spPr bwMode="auto">
          <a:xfrm>
            <a:off x="457200" y="685800"/>
            <a:ext cx="8077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8548" name="Rectangle 4"/>
          <p:cNvSpPr>
            <a:spLocks noGrp="1" noChangeArrowheads="1"/>
          </p:cNvSpPr>
          <p:nvPr>
            <p:ph type="dt" sz="half" idx="2"/>
          </p:nvPr>
        </p:nvSpPr>
        <p:spPr bwMode="auto">
          <a:xfrm>
            <a:off x="0" y="6629400"/>
            <a:ext cx="190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b="0">
                <a:solidFill>
                  <a:schemeClr val="tx1">
                    <a:lumMod val="65000"/>
                    <a:lumOff val="35000"/>
                  </a:schemeClr>
                </a:solidFill>
                <a:latin typeface="+mn-lt"/>
              </a:defRPr>
            </a:lvl1pPr>
          </a:lstStyle>
          <a:p>
            <a:endParaRPr lang="en-US" dirty="0"/>
          </a:p>
        </p:txBody>
      </p:sp>
      <p:sp>
        <p:nvSpPr>
          <p:cNvPr id="108549" name="Rectangle 5"/>
          <p:cNvSpPr>
            <a:spLocks noGrp="1" noChangeArrowheads="1"/>
          </p:cNvSpPr>
          <p:nvPr>
            <p:ph type="ftr" sz="quarter" idx="3"/>
          </p:nvPr>
        </p:nvSpPr>
        <p:spPr bwMode="auto">
          <a:xfrm>
            <a:off x="3124200" y="6629400"/>
            <a:ext cx="2895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b="0">
                <a:solidFill>
                  <a:schemeClr val="tx1">
                    <a:lumMod val="65000"/>
                    <a:lumOff val="35000"/>
                  </a:schemeClr>
                </a:solidFill>
                <a:latin typeface="+mn-lt"/>
              </a:defRPr>
            </a:lvl1pPr>
          </a:lstStyle>
          <a:p>
            <a:endParaRPr lang="en-US" dirty="0"/>
          </a:p>
        </p:txBody>
      </p:sp>
      <p:sp>
        <p:nvSpPr>
          <p:cNvPr id="108550" name="Rectangle 6"/>
          <p:cNvSpPr>
            <a:spLocks noGrp="1" noChangeArrowheads="1"/>
          </p:cNvSpPr>
          <p:nvPr>
            <p:ph type="sldNum" sz="quarter" idx="4"/>
          </p:nvPr>
        </p:nvSpPr>
        <p:spPr bwMode="auto">
          <a:xfrm>
            <a:off x="7239000" y="6629400"/>
            <a:ext cx="190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0">
                <a:solidFill>
                  <a:schemeClr val="tx1">
                    <a:lumMod val="65000"/>
                    <a:lumOff val="35000"/>
                  </a:schemeClr>
                </a:solidFill>
                <a:latin typeface="+mn-lt"/>
              </a:defRPr>
            </a:lvl1pPr>
          </a:lstStyle>
          <a:p>
            <a:fld id="{0E473B5A-C5D8-4A29-98C2-A74172270BA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ransition/>
  <p:txStyles>
    <p:titleStyle>
      <a:lvl1pPr algn="l" rtl="0" eaLnBrk="1" fontAlgn="base" hangingPunct="1">
        <a:spcBef>
          <a:spcPct val="0"/>
        </a:spcBef>
        <a:spcAft>
          <a:spcPct val="0"/>
        </a:spcAft>
        <a:defRPr sz="4400">
          <a:solidFill>
            <a:schemeClr val="accent2">
              <a:lumMod val="75000"/>
            </a:schemeClr>
          </a:solidFill>
          <a:latin typeface="+mj-lt"/>
          <a:ea typeface="+mj-ea"/>
          <a:cs typeface="+mj-cs"/>
        </a:defRPr>
      </a:lvl1pPr>
      <a:lvl2pPr algn="l" rtl="0" eaLnBrk="1" fontAlgn="base" hangingPunct="1">
        <a:spcBef>
          <a:spcPct val="0"/>
        </a:spcBef>
        <a:spcAft>
          <a:spcPct val="0"/>
        </a:spcAft>
        <a:defRPr sz="4400">
          <a:solidFill>
            <a:srgbClr val="284C6A"/>
          </a:solidFill>
          <a:latin typeface="Trebuchet MS" pitchFamily="34" charset="0"/>
        </a:defRPr>
      </a:lvl2pPr>
      <a:lvl3pPr algn="l" rtl="0" eaLnBrk="1" fontAlgn="base" hangingPunct="1">
        <a:spcBef>
          <a:spcPct val="0"/>
        </a:spcBef>
        <a:spcAft>
          <a:spcPct val="0"/>
        </a:spcAft>
        <a:defRPr sz="4400">
          <a:solidFill>
            <a:srgbClr val="284C6A"/>
          </a:solidFill>
          <a:latin typeface="Trebuchet MS" pitchFamily="34" charset="0"/>
        </a:defRPr>
      </a:lvl3pPr>
      <a:lvl4pPr algn="l" rtl="0" eaLnBrk="1" fontAlgn="base" hangingPunct="1">
        <a:spcBef>
          <a:spcPct val="0"/>
        </a:spcBef>
        <a:spcAft>
          <a:spcPct val="0"/>
        </a:spcAft>
        <a:defRPr sz="4400">
          <a:solidFill>
            <a:srgbClr val="284C6A"/>
          </a:solidFill>
          <a:latin typeface="Trebuchet MS" pitchFamily="34" charset="0"/>
        </a:defRPr>
      </a:lvl4pPr>
      <a:lvl5pPr algn="l" rtl="0" eaLnBrk="1" fontAlgn="base" hangingPunct="1">
        <a:spcBef>
          <a:spcPct val="0"/>
        </a:spcBef>
        <a:spcAft>
          <a:spcPct val="0"/>
        </a:spcAft>
        <a:defRPr sz="4400">
          <a:solidFill>
            <a:srgbClr val="284C6A"/>
          </a:solidFill>
          <a:latin typeface="Trebuchet MS" pitchFamily="34" charset="0"/>
        </a:defRPr>
      </a:lvl5pPr>
      <a:lvl6pPr marL="457200" algn="l" rtl="0" eaLnBrk="1" fontAlgn="base" hangingPunct="1">
        <a:spcBef>
          <a:spcPct val="0"/>
        </a:spcBef>
        <a:spcAft>
          <a:spcPct val="0"/>
        </a:spcAft>
        <a:defRPr sz="4400">
          <a:solidFill>
            <a:srgbClr val="284C6A"/>
          </a:solidFill>
          <a:latin typeface="Trebuchet MS" pitchFamily="34" charset="0"/>
        </a:defRPr>
      </a:lvl6pPr>
      <a:lvl7pPr marL="914400" algn="l" rtl="0" eaLnBrk="1" fontAlgn="base" hangingPunct="1">
        <a:spcBef>
          <a:spcPct val="0"/>
        </a:spcBef>
        <a:spcAft>
          <a:spcPct val="0"/>
        </a:spcAft>
        <a:defRPr sz="4400">
          <a:solidFill>
            <a:srgbClr val="284C6A"/>
          </a:solidFill>
          <a:latin typeface="Trebuchet MS" pitchFamily="34" charset="0"/>
        </a:defRPr>
      </a:lvl7pPr>
      <a:lvl8pPr marL="1371600" algn="l" rtl="0" eaLnBrk="1" fontAlgn="base" hangingPunct="1">
        <a:spcBef>
          <a:spcPct val="0"/>
        </a:spcBef>
        <a:spcAft>
          <a:spcPct val="0"/>
        </a:spcAft>
        <a:defRPr sz="4400">
          <a:solidFill>
            <a:srgbClr val="284C6A"/>
          </a:solidFill>
          <a:latin typeface="Trebuchet MS" pitchFamily="34" charset="0"/>
        </a:defRPr>
      </a:lvl8pPr>
      <a:lvl9pPr marL="1828800" algn="l" rtl="0" eaLnBrk="1" fontAlgn="base" hangingPunct="1">
        <a:spcBef>
          <a:spcPct val="0"/>
        </a:spcBef>
        <a:spcAft>
          <a:spcPct val="0"/>
        </a:spcAft>
        <a:defRPr sz="4400">
          <a:solidFill>
            <a:srgbClr val="284C6A"/>
          </a:solidFill>
          <a:latin typeface="Trebuchet MS" pitchFamily="34" charset="0"/>
        </a:defRPr>
      </a:lvl9pPr>
    </p:titleStyle>
    <p:bodyStyle>
      <a:lvl1pPr marL="342900" indent="-342900" algn="l" rtl="0" eaLnBrk="1" fontAlgn="base" hangingPunct="1">
        <a:lnSpc>
          <a:spcPct val="125000"/>
        </a:lnSpc>
        <a:spcBef>
          <a:spcPct val="20000"/>
        </a:spcBef>
        <a:spcAft>
          <a:spcPct val="0"/>
        </a:spcAft>
        <a:buClr>
          <a:schemeClr val="accent2"/>
        </a:buClr>
        <a:buChar char="•"/>
        <a:defRPr sz="3200">
          <a:solidFill>
            <a:schemeClr val="accent2"/>
          </a:solidFill>
          <a:latin typeface="+mn-lt"/>
          <a:ea typeface="+mn-ea"/>
          <a:cs typeface="+mn-cs"/>
        </a:defRPr>
      </a:lvl1pPr>
      <a:lvl2pPr marL="742950" indent="-285750" algn="l" rtl="0" eaLnBrk="1" fontAlgn="base" hangingPunct="1">
        <a:spcBef>
          <a:spcPct val="20000"/>
        </a:spcBef>
        <a:spcAft>
          <a:spcPct val="0"/>
        </a:spcAft>
        <a:buFont typeface="Trebuchet MS" pitchFamily="34" charset="0"/>
        <a:buChar char="−"/>
        <a:defRPr sz="2800">
          <a:solidFill>
            <a:schemeClr val="accent2"/>
          </a:solidFill>
          <a:latin typeface="+mn-lt"/>
        </a:defRPr>
      </a:lvl2pPr>
      <a:lvl3pPr marL="1143000" indent="-228600" algn="l" rtl="0" eaLnBrk="1" fontAlgn="base" hangingPunct="1">
        <a:spcBef>
          <a:spcPct val="20000"/>
        </a:spcBef>
        <a:spcAft>
          <a:spcPct val="0"/>
        </a:spcAft>
        <a:buChar char="•"/>
        <a:defRPr sz="2400">
          <a:solidFill>
            <a:schemeClr val="accent2"/>
          </a:solidFill>
          <a:latin typeface="+mn-lt"/>
        </a:defRPr>
      </a:lvl3pPr>
      <a:lvl4pPr marL="1600200" indent="-228600" algn="l" rtl="0" eaLnBrk="1" fontAlgn="base" hangingPunct="1">
        <a:spcBef>
          <a:spcPct val="20000"/>
        </a:spcBef>
        <a:spcAft>
          <a:spcPct val="0"/>
        </a:spcAft>
        <a:buFont typeface="Trebuchet MS" pitchFamily="34" charset="0"/>
        <a:buChar char="−"/>
        <a:defRPr sz="2000">
          <a:solidFill>
            <a:schemeClr val="accent2"/>
          </a:solidFill>
          <a:latin typeface="+mn-lt"/>
        </a:defRPr>
      </a:lvl4pPr>
      <a:lvl5pPr marL="2057400" indent="-228600" algn="l" rtl="0" eaLnBrk="1" fontAlgn="base" hangingPunct="1">
        <a:spcBef>
          <a:spcPct val="20000"/>
        </a:spcBef>
        <a:spcAft>
          <a:spcPct val="0"/>
        </a:spcAft>
        <a:buChar char="•"/>
        <a:defRPr sz="2000">
          <a:solidFill>
            <a:schemeClr val="accent2"/>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loveunparalleled.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09600" y="719983"/>
            <a:ext cx="7848600" cy="1295400"/>
          </a:xfrm>
        </p:spPr>
        <p:txBody>
          <a:bodyPr/>
          <a:lstStyle/>
          <a:p>
            <a:pPr algn="ctr"/>
            <a:r>
              <a:rPr lang="en-US" dirty="0"/>
              <a:t>Transforming Your Marriage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5728" y="2209800"/>
            <a:ext cx="5376344" cy="3578629"/>
          </a:xfrm>
          <a:prstGeom prst="rect">
            <a:avLst/>
          </a:prstGeom>
        </p:spPr>
      </p:pic>
    </p:spTree>
    <p:extLst>
      <p:ext uri="{BB962C8B-B14F-4D97-AF65-F5344CB8AC3E}">
        <p14:creationId xmlns:p14="http://schemas.microsoft.com/office/powerpoint/2010/main" val="232420766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100" y="762000"/>
            <a:ext cx="7848600" cy="914400"/>
          </a:xfrm>
        </p:spPr>
        <p:txBody>
          <a:bodyPr/>
          <a:lstStyle/>
          <a:p>
            <a:r>
              <a:rPr lang="en-US" sz="4000" dirty="0"/>
              <a:t>A better paradigm of marriage</a:t>
            </a:r>
          </a:p>
        </p:txBody>
      </p:sp>
      <p:sp>
        <p:nvSpPr>
          <p:cNvPr id="3" name="Content Placeholder 2"/>
          <p:cNvSpPr>
            <a:spLocks noGrp="1"/>
          </p:cNvSpPr>
          <p:nvPr>
            <p:ph idx="1"/>
          </p:nvPr>
        </p:nvSpPr>
        <p:spPr>
          <a:xfrm>
            <a:off x="838200" y="1905000"/>
            <a:ext cx="7848600" cy="3810000"/>
          </a:xfrm>
        </p:spPr>
        <p:txBody>
          <a:bodyPr/>
          <a:lstStyle/>
          <a:p>
            <a:pPr>
              <a:lnSpc>
                <a:spcPct val="100000"/>
              </a:lnSpc>
            </a:pPr>
            <a:r>
              <a:rPr lang="en-US" sz="2400" dirty="0"/>
              <a:t>A thriving marriage is the result of personal growth in a shared relationship</a:t>
            </a:r>
          </a:p>
          <a:p>
            <a:pPr lvl="1"/>
            <a:r>
              <a:rPr lang="en-US" sz="1600" dirty="0"/>
              <a:t>Eternal marriage implies eternal progress not eternal stasis</a:t>
            </a:r>
          </a:p>
          <a:p>
            <a:pPr lvl="1"/>
            <a:r>
              <a:rPr lang="en-US" sz="1600" dirty="0"/>
              <a:t>A marriage that has ceased to grow becomes brittle and lifeless</a:t>
            </a:r>
          </a:p>
          <a:p>
            <a:pPr lvl="1"/>
            <a:r>
              <a:rPr lang="en-US" sz="1600" dirty="0"/>
              <a:t>Growth entails risk and conflict, but also engenders intense intimacy </a:t>
            </a:r>
          </a:p>
          <a:p>
            <a:pPr>
              <a:lnSpc>
                <a:spcPct val="100000"/>
              </a:lnSpc>
              <a:spcBef>
                <a:spcPts val="1200"/>
              </a:spcBef>
            </a:pPr>
            <a:r>
              <a:rPr lang="en-US" sz="2400" dirty="0"/>
              <a:t>Marriage is a process for learning how to achieve a mature yet passionate love relationship</a:t>
            </a:r>
          </a:p>
          <a:p>
            <a:pPr>
              <a:lnSpc>
                <a:spcPct val="100000"/>
              </a:lnSpc>
              <a:spcBef>
                <a:spcPts val="1800"/>
              </a:spcBef>
            </a:pPr>
            <a:r>
              <a:rPr lang="en-US" sz="2400" dirty="0"/>
              <a:t>A resilient marriage requires emotional, physical, and spiritual intimacy</a:t>
            </a:r>
          </a:p>
          <a:p>
            <a:endParaRPr lang="en-US" sz="2400" dirty="0"/>
          </a:p>
        </p:txBody>
      </p:sp>
    </p:spTree>
    <p:extLst>
      <p:ext uri="{BB962C8B-B14F-4D97-AF65-F5344CB8AC3E}">
        <p14:creationId xmlns:p14="http://schemas.microsoft.com/office/powerpoint/2010/main" val="54322200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914400"/>
            <a:ext cx="8229600" cy="944562"/>
          </a:xfrm>
        </p:spPr>
        <p:txBody>
          <a:bodyPr>
            <a:noAutofit/>
          </a:bodyPr>
          <a:lstStyle/>
          <a:p>
            <a:r>
              <a:rPr lang="en-US" sz="3200" dirty="0"/>
              <a:t>Moving to a better paradigm of marriage</a:t>
            </a:r>
          </a:p>
        </p:txBody>
      </p:sp>
      <p:sp>
        <p:nvSpPr>
          <p:cNvPr id="3" name="Content Placeholder 2"/>
          <p:cNvSpPr>
            <a:spLocks noGrp="1"/>
          </p:cNvSpPr>
          <p:nvPr>
            <p:ph sz="quarter" idx="1"/>
          </p:nvPr>
        </p:nvSpPr>
        <p:spPr>
          <a:xfrm>
            <a:off x="838200" y="2014410"/>
            <a:ext cx="7467600" cy="4310190"/>
          </a:xfrm>
        </p:spPr>
        <p:txBody>
          <a:bodyPr>
            <a:normAutofit/>
          </a:bodyPr>
          <a:lstStyle/>
          <a:p>
            <a:pPr>
              <a:spcBef>
                <a:spcPts val="1000"/>
              </a:spcBef>
            </a:pPr>
            <a:r>
              <a:rPr lang="en-US" sz="2000" dirty="0"/>
              <a:t>The first step in improving our marriage is understanding ourselves</a:t>
            </a:r>
          </a:p>
          <a:p>
            <a:pPr lvl="1">
              <a:spcBef>
                <a:spcPts val="1000"/>
              </a:spcBef>
            </a:pPr>
            <a:r>
              <a:rPr lang="en-US" sz="1600" dirty="0"/>
              <a:t>In reaching our authentic selves we can see the changes we need to make in our marriage</a:t>
            </a:r>
          </a:p>
          <a:p>
            <a:pPr lvl="1">
              <a:spcBef>
                <a:spcPts val="1000"/>
              </a:spcBef>
            </a:pPr>
            <a:r>
              <a:rPr lang="en-US" sz="1600" dirty="0"/>
              <a:t>True intimacy can happen only when we reveal our authentic selves to our spouse</a:t>
            </a:r>
          </a:p>
          <a:p>
            <a:pPr>
              <a:spcBef>
                <a:spcPts val="1000"/>
              </a:spcBef>
            </a:pPr>
            <a:r>
              <a:rPr lang="en-US" sz="2000" dirty="0"/>
              <a:t>Problems and conflict are an unavoidable part of marriage – it doesn’t mean you married the wrong person</a:t>
            </a:r>
          </a:p>
          <a:p>
            <a:pPr lvl="1">
              <a:spcBef>
                <a:spcPts val="1000"/>
              </a:spcBef>
            </a:pPr>
            <a:r>
              <a:rPr lang="en-US" sz="1600" dirty="0"/>
              <a:t>A good relationship is not defined by absence of overt conflict, but instead by growth and deepening intimacy</a:t>
            </a:r>
          </a:p>
          <a:p>
            <a:pPr lvl="1">
              <a:spcBef>
                <a:spcPts val="1000"/>
              </a:spcBef>
            </a:pPr>
            <a:r>
              <a:rPr lang="en-US" sz="1600" dirty="0"/>
              <a:t>Growth always requires some discomfort and frequently engenders some conflicts</a:t>
            </a:r>
          </a:p>
          <a:p>
            <a:endParaRPr lang="en-US" dirty="0"/>
          </a:p>
          <a:p>
            <a:endParaRPr lang="en-US" dirty="0"/>
          </a:p>
        </p:txBody>
      </p:sp>
    </p:spTree>
    <p:extLst>
      <p:ext uri="{BB962C8B-B14F-4D97-AF65-F5344CB8AC3E}">
        <p14:creationId xmlns:p14="http://schemas.microsoft.com/office/powerpoint/2010/main" val="413374203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990600"/>
            <a:ext cx="8077200" cy="914400"/>
          </a:xfrm>
        </p:spPr>
        <p:txBody>
          <a:bodyPr/>
          <a:lstStyle/>
          <a:p>
            <a:r>
              <a:rPr lang="en-US" sz="3200" dirty="0"/>
              <a:t>Physical Intimacy is a resource to strengthen marriage</a:t>
            </a:r>
          </a:p>
        </p:txBody>
      </p:sp>
      <p:sp>
        <p:nvSpPr>
          <p:cNvPr id="4" name="TextBox 3"/>
          <p:cNvSpPr txBox="1"/>
          <p:nvPr/>
        </p:nvSpPr>
        <p:spPr>
          <a:xfrm>
            <a:off x="1190742" y="2133600"/>
            <a:ext cx="7162800" cy="2308324"/>
          </a:xfrm>
          <a:prstGeom prst="rect">
            <a:avLst/>
          </a:prstGeom>
          <a:noFill/>
        </p:spPr>
        <p:txBody>
          <a:bodyPr wrap="square" rtlCol="0">
            <a:spAutoFit/>
          </a:bodyPr>
          <a:lstStyle/>
          <a:p>
            <a:r>
              <a:rPr lang="en-US" sz="2400" dirty="0"/>
              <a:t>Physical intimacy is not a reward, a duty, or optional.  Instead, a loving sexual relationship helps us deal with problems and resolve conflicts.  Physical intimacy is closely tied with emotional intimacy and together they form the foundation of mature love.</a:t>
            </a:r>
          </a:p>
        </p:txBody>
      </p:sp>
      <p:pic>
        <p:nvPicPr>
          <p:cNvPr id="5" name="Picture 4" descr="A person sitting at a beach&#10;&#10;Description generated with very high confidence">
            <a:extLst>
              <a:ext uri="{FF2B5EF4-FFF2-40B4-BE49-F238E27FC236}">
                <a16:creationId xmlns:a16="http://schemas.microsoft.com/office/drawing/2014/main" id="{0AA692B9-D80F-48B5-B8EF-C4CCB282E5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6600" y="4478150"/>
            <a:ext cx="3124200" cy="2079013"/>
          </a:xfrm>
          <a:prstGeom prst="rect">
            <a:avLst/>
          </a:prstGeom>
        </p:spPr>
      </p:pic>
    </p:spTree>
    <p:extLst>
      <p:ext uri="{BB962C8B-B14F-4D97-AF65-F5344CB8AC3E}">
        <p14:creationId xmlns:p14="http://schemas.microsoft.com/office/powerpoint/2010/main" val="385461311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558219"/>
            <a:ext cx="7467600" cy="1155033"/>
          </a:xfrm>
        </p:spPr>
        <p:txBody>
          <a:bodyPr>
            <a:noAutofit/>
          </a:bodyPr>
          <a:lstStyle/>
          <a:p>
            <a:r>
              <a:rPr lang="en-US" sz="3200" dirty="0"/>
              <a:t>What you can expect if you commit to transforming your marriage</a:t>
            </a:r>
          </a:p>
        </p:txBody>
      </p:sp>
      <p:sp>
        <p:nvSpPr>
          <p:cNvPr id="3" name="Content Placeholder 2"/>
          <p:cNvSpPr>
            <a:spLocks noGrp="1"/>
          </p:cNvSpPr>
          <p:nvPr>
            <p:ph idx="1"/>
          </p:nvPr>
        </p:nvSpPr>
        <p:spPr>
          <a:xfrm>
            <a:off x="1524000" y="1713252"/>
            <a:ext cx="7467600" cy="4873752"/>
          </a:xfrm>
        </p:spPr>
        <p:txBody>
          <a:bodyPr>
            <a:normAutofit/>
          </a:bodyPr>
          <a:lstStyle/>
          <a:p>
            <a:r>
              <a:rPr lang="en-US" sz="2400" b="1" dirty="0"/>
              <a:t>Change</a:t>
            </a:r>
          </a:p>
          <a:p>
            <a:pPr lvl="1"/>
            <a:r>
              <a:rPr lang="en-US" sz="1600" dirty="0"/>
              <a:t>Incremental – one thing builds on another</a:t>
            </a:r>
          </a:p>
          <a:p>
            <a:pPr lvl="1"/>
            <a:r>
              <a:rPr lang="en-US" sz="1600" dirty="0"/>
              <a:t>Unexpected benefits in all parts of your marriage</a:t>
            </a:r>
          </a:p>
          <a:p>
            <a:r>
              <a:rPr lang="en-US" sz="2400" b="1" dirty="0"/>
              <a:t>New fields of conflict </a:t>
            </a:r>
          </a:p>
          <a:p>
            <a:pPr lvl="1"/>
            <a:r>
              <a:rPr lang="en-US" sz="1600" dirty="0"/>
              <a:t>A natural part of the growth process</a:t>
            </a:r>
          </a:p>
          <a:p>
            <a:pPr lvl="1"/>
            <a:r>
              <a:rPr lang="en-US" sz="1600" dirty="0"/>
              <a:t>Leads us to make necessary change</a:t>
            </a:r>
          </a:p>
          <a:p>
            <a:r>
              <a:rPr lang="en-US" sz="2400" b="1" dirty="0"/>
              <a:t>Growth</a:t>
            </a:r>
          </a:p>
          <a:p>
            <a:pPr lvl="1"/>
            <a:r>
              <a:rPr lang="en-US" sz="1600" dirty="0"/>
              <a:t>Mutual respect</a:t>
            </a:r>
          </a:p>
          <a:p>
            <a:pPr lvl="1"/>
            <a:r>
              <a:rPr lang="en-US" sz="1600" dirty="0"/>
              <a:t>A better understanding of who you are and who your spouse is</a:t>
            </a:r>
          </a:p>
          <a:p>
            <a:pPr lvl="1"/>
            <a:r>
              <a:rPr lang="en-US" sz="1600" dirty="0"/>
              <a:t>Vastly improved ability to communicate</a:t>
            </a:r>
          </a:p>
          <a:p>
            <a:r>
              <a:rPr lang="en-US" sz="2400" b="1" dirty="0"/>
              <a:t>Passion</a:t>
            </a:r>
          </a:p>
          <a:p>
            <a:pPr lvl="1"/>
            <a:r>
              <a:rPr lang="en-US" sz="1600" dirty="0"/>
              <a:t>Re-ignite romance and physical intimacy </a:t>
            </a:r>
          </a:p>
          <a:p>
            <a:endParaRPr lang="en-US" dirty="0"/>
          </a:p>
          <a:p>
            <a:endParaRPr 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914400"/>
            <a:ext cx="8077200" cy="563562"/>
          </a:xfrm>
        </p:spPr>
        <p:txBody>
          <a:bodyPr/>
          <a:lstStyle/>
          <a:p>
            <a:r>
              <a:rPr lang="en-US" sz="2800" dirty="0"/>
              <a:t>What if my spouse is not willing to improve our marriage?</a:t>
            </a:r>
          </a:p>
        </p:txBody>
      </p:sp>
      <p:sp>
        <p:nvSpPr>
          <p:cNvPr id="3" name="Content Placeholder 2"/>
          <p:cNvSpPr>
            <a:spLocks noGrp="1"/>
          </p:cNvSpPr>
          <p:nvPr>
            <p:ph sz="quarter" idx="1"/>
          </p:nvPr>
        </p:nvSpPr>
        <p:spPr>
          <a:xfrm>
            <a:off x="1034321" y="1752600"/>
            <a:ext cx="8001000" cy="3886200"/>
          </a:xfrm>
        </p:spPr>
        <p:txBody>
          <a:bodyPr>
            <a:normAutofit/>
          </a:bodyPr>
          <a:lstStyle/>
          <a:p>
            <a:pPr>
              <a:buNone/>
            </a:pPr>
            <a:r>
              <a:rPr lang="en-US" sz="2000" dirty="0"/>
              <a:t>You can </a:t>
            </a:r>
            <a:r>
              <a:rPr lang="en-US" sz="2000" u="sng" dirty="0"/>
              <a:t>unilaterally</a:t>
            </a:r>
            <a:r>
              <a:rPr lang="en-US" sz="2000" dirty="0"/>
              <a:t> change your marriage by:</a:t>
            </a:r>
          </a:p>
          <a:p>
            <a:pPr marL="457200" indent="-457200">
              <a:spcBef>
                <a:spcPts val="1200"/>
              </a:spcBef>
            </a:pPr>
            <a:r>
              <a:rPr lang="en-US" sz="1600" dirty="0"/>
              <a:t>Letting go of unrealistic, controlling, and self-defeating behaviors</a:t>
            </a:r>
          </a:p>
          <a:p>
            <a:pPr marL="457200" indent="-457200">
              <a:spcBef>
                <a:spcPts val="1200"/>
              </a:spcBef>
            </a:pPr>
            <a:r>
              <a:rPr lang="en-US" sz="1600" dirty="0"/>
              <a:t>Understanding your needs, motivations and insecurities</a:t>
            </a:r>
          </a:p>
          <a:p>
            <a:pPr marL="457200" indent="-457200">
              <a:spcBef>
                <a:spcPts val="1200"/>
              </a:spcBef>
            </a:pPr>
            <a:r>
              <a:rPr lang="en-US" sz="1600" dirty="0"/>
              <a:t>Learning to make changes and requests from the best in you</a:t>
            </a:r>
          </a:p>
          <a:p>
            <a:pPr marL="457200" indent="-457200">
              <a:spcBef>
                <a:spcPts val="1200"/>
              </a:spcBef>
            </a:pPr>
            <a:r>
              <a:rPr lang="en-US" sz="1600" dirty="0"/>
              <a:t>Forgiving yourself, your spouse, and your marriage for not being “perfect” </a:t>
            </a:r>
          </a:p>
          <a:p>
            <a:pPr marL="457200" indent="-457200">
              <a:spcBef>
                <a:spcPts val="1200"/>
              </a:spcBef>
            </a:pPr>
            <a:r>
              <a:rPr lang="en-US" sz="1600" dirty="0"/>
              <a:t>Being aware that your spouse may not be comfortable with this change, and may even resist, but not giving up</a:t>
            </a:r>
          </a:p>
        </p:txBody>
      </p:sp>
      <p:pic>
        <p:nvPicPr>
          <p:cNvPr id="4" name="Picture 3" descr="A person riding on the back of a boat in the water&#10;&#10;Description generated with high confidence">
            <a:extLst>
              <a:ext uri="{FF2B5EF4-FFF2-40B4-BE49-F238E27FC236}">
                <a16:creationId xmlns:a16="http://schemas.microsoft.com/office/drawing/2014/main" id="{0975DEB9-E392-4825-9B0F-CA6086157F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3621" y="4914869"/>
            <a:ext cx="3962400" cy="1906905"/>
          </a:xfrm>
          <a:prstGeom prst="rect">
            <a:avLst/>
          </a:prstGeom>
        </p:spPr>
      </p:pic>
    </p:spTree>
    <p:extLst>
      <p:ext uri="{BB962C8B-B14F-4D97-AF65-F5344CB8AC3E}">
        <p14:creationId xmlns:p14="http://schemas.microsoft.com/office/powerpoint/2010/main" val="415652950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09600"/>
            <a:ext cx="7467600" cy="715962"/>
          </a:xfrm>
        </p:spPr>
        <p:txBody>
          <a:bodyPr>
            <a:normAutofit/>
          </a:bodyPr>
          <a:lstStyle/>
          <a:p>
            <a:r>
              <a:rPr lang="en-US" sz="3600" dirty="0"/>
              <a:t>What you can do now</a:t>
            </a:r>
          </a:p>
        </p:txBody>
      </p:sp>
      <p:sp>
        <p:nvSpPr>
          <p:cNvPr id="3" name="Content Placeholder 2"/>
          <p:cNvSpPr>
            <a:spLocks noGrp="1"/>
          </p:cNvSpPr>
          <p:nvPr>
            <p:ph idx="1"/>
          </p:nvPr>
        </p:nvSpPr>
        <p:spPr>
          <a:xfrm>
            <a:off x="1244184" y="1524000"/>
            <a:ext cx="7467600" cy="5181600"/>
          </a:xfrm>
        </p:spPr>
        <p:txBody>
          <a:bodyPr>
            <a:normAutofit/>
          </a:bodyPr>
          <a:lstStyle/>
          <a:p>
            <a:r>
              <a:rPr lang="en-US" sz="2000" b="1" dirty="0"/>
              <a:t>Assess yourself, then your marriage</a:t>
            </a:r>
          </a:p>
          <a:p>
            <a:pPr lvl="1">
              <a:spcBef>
                <a:spcPts val="600"/>
              </a:spcBef>
            </a:pPr>
            <a:r>
              <a:rPr lang="en-US" sz="1400" dirty="0"/>
              <a:t>What do I really want?</a:t>
            </a:r>
          </a:p>
          <a:p>
            <a:pPr lvl="1">
              <a:spcBef>
                <a:spcPts val="600"/>
              </a:spcBef>
            </a:pPr>
            <a:r>
              <a:rPr lang="en-US" sz="1400" dirty="0"/>
              <a:t>What underlying fears and desires cause problems?</a:t>
            </a:r>
          </a:p>
          <a:p>
            <a:pPr lvl="1">
              <a:spcBef>
                <a:spcPts val="600"/>
              </a:spcBef>
            </a:pPr>
            <a:r>
              <a:rPr lang="en-US" sz="1400" dirty="0"/>
              <a:t>What is working and what is not in my marriage?</a:t>
            </a:r>
          </a:p>
          <a:p>
            <a:pPr lvl="1">
              <a:spcBef>
                <a:spcPts val="600"/>
              </a:spcBef>
            </a:pPr>
            <a:r>
              <a:rPr lang="en-US" sz="1400" dirty="0"/>
              <a:t>What role am I playing in the areas of significant conflict?</a:t>
            </a:r>
          </a:p>
          <a:p>
            <a:pPr>
              <a:spcBef>
                <a:spcPts val="1200"/>
              </a:spcBef>
            </a:pPr>
            <a:r>
              <a:rPr lang="en-US" sz="2000" b="1" dirty="0"/>
              <a:t>Resolve to not settle for parallel marriage or divorce</a:t>
            </a:r>
          </a:p>
          <a:p>
            <a:pPr lvl="1">
              <a:spcBef>
                <a:spcPts val="600"/>
              </a:spcBef>
            </a:pPr>
            <a:r>
              <a:rPr lang="en-US" sz="1400" dirty="0"/>
              <a:t>See conflicts and problems as indicators that growth can now occur</a:t>
            </a:r>
          </a:p>
          <a:p>
            <a:pPr lvl="1">
              <a:spcBef>
                <a:spcPts val="600"/>
              </a:spcBef>
            </a:pPr>
            <a:r>
              <a:rPr lang="en-US" sz="1400" dirty="0"/>
              <a:t>Believe that it can get better – because it can!</a:t>
            </a:r>
          </a:p>
          <a:p>
            <a:pPr>
              <a:spcBef>
                <a:spcPts val="1200"/>
              </a:spcBef>
            </a:pPr>
            <a:r>
              <a:rPr lang="en-US" sz="2000" b="1" dirty="0"/>
              <a:t>Start learning, talking, and changing</a:t>
            </a:r>
            <a:endParaRPr lang="en-US" b="1" dirty="0"/>
          </a:p>
          <a:p>
            <a:pPr lvl="1">
              <a:spcBef>
                <a:spcPts val="600"/>
              </a:spcBef>
            </a:pPr>
            <a:r>
              <a:rPr lang="en-US" sz="1400" dirty="0"/>
              <a:t>Attend a class if offered in your ward</a:t>
            </a:r>
          </a:p>
          <a:p>
            <a:pPr lvl="1">
              <a:spcBef>
                <a:spcPts val="600"/>
              </a:spcBef>
            </a:pPr>
            <a:r>
              <a:rPr lang="en-US" sz="1400" dirty="0"/>
              <a:t>Look at the materials posted online at </a:t>
            </a:r>
            <a:r>
              <a:rPr lang="en-US" sz="1400" dirty="0">
                <a:hlinkClick r:id="rId3"/>
              </a:rPr>
              <a:t>www.loveunparalleled.com</a:t>
            </a:r>
            <a:endParaRPr lang="en-US" sz="1400" dirty="0"/>
          </a:p>
          <a:p>
            <a:pPr lvl="1">
              <a:spcBef>
                <a:spcPts val="600"/>
              </a:spcBef>
            </a:pPr>
            <a:r>
              <a:rPr lang="en-US" sz="1400" dirty="0"/>
              <a:t>Study the suggested resources with your spouse, or alone if necessary</a:t>
            </a:r>
          </a:p>
          <a:p>
            <a:pPr lvl="1">
              <a:spcBef>
                <a:spcPts val="600"/>
              </a:spcBef>
            </a:pPr>
            <a:r>
              <a:rPr lang="en-US" sz="1400" dirty="0"/>
              <a:t>Make time to discuss important issues with your spouse</a:t>
            </a:r>
          </a:p>
          <a:p>
            <a:pPr lvl="1">
              <a:spcBef>
                <a:spcPts val="600"/>
              </a:spcBef>
            </a:pPr>
            <a:r>
              <a:rPr lang="en-US" sz="1400" dirty="0"/>
              <a:t>Seek spiritual guidance for your own marriage</a:t>
            </a:r>
          </a:p>
        </p:txBody>
      </p:sp>
      <p:pic>
        <p:nvPicPr>
          <p:cNvPr id="4" name="Picture 3" descr="couple reading together.jpg"/>
          <p:cNvPicPr>
            <a:picLocks noChangeAspect="1"/>
          </p:cNvPicPr>
          <p:nvPr/>
        </p:nvPicPr>
        <p:blipFill>
          <a:blip r:embed="rId4" cstate="print"/>
          <a:stretch>
            <a:fillRect/>
          </a:stretch>
        </p:blipFill>
        <p:spPr>
          <a:xfrm>
            <a:off x="6874899" y="187753"/>
            <a:ext cx="2049834" cy="1559656"/>
          </a:xfrm>
          <a:prstGeom prst="rect">
            <a:avLst/>
          </a:prstGeom>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43000" y="457200"/>
            <a:ext cx="7602930" cy="1599843"/>
          </a:xfrm>
        </p:spPr>
        <p:txBody>
          <a:bodyPr rtlCol="0">
            <a:noAutofit/>
          </a:bodyPr>
          <a:lstStyle/>
          <a:p>
            <a:pPr algn="ctr">
              <a:defRPr/>
            </a:pPr>
            <a:r>
              <a:rPr lang="en-US" dirty="0">
                <a:solidFill>
                  <a:schemeClr val="accent2">
                    <a:lumMod val="75000"/>
                  </a:schemeClr>
                </a:solidFill>
                <a:cs typeface="Andalus" pitchFamily="18" charset="-78"/>
              </a:rPr>
              <a:t>For more information see </a:t>
            </a:r>
            <a:r>
              <a:rPr lang="en-US" dirty="0">
                <a:solidFill>
                  <a:srgbClr val="FF0000"/>
                </a:solidFill>
                <a:cs typeface="Andalus" pitchFamily="18" charset="-78"/>
              </a:rPr>
              <a:t>loveunparalleled.com</a:t>
            </a:r>
            <a:br>
              <a:rPr lang="en-US" sz="1800" dirty="0">
                <a:latin typeface="Andalus" pitchFamily="18" charset="-78"/>
                <a:cs typeface="Andalus" pitchFamily="18" charset="-78"/>
              </a:rPr>
            </a:br>
            <a:r>
              <a:rPr lang="en-US" sz="1500" i="1" dirty="0">
                <a:latin typeface="Andalus" pitchFamily="18" charset="-78"/>
                <a:cs typeface="Andalus" pitchFamily="18" charset="-78"/>
              </a:rPr>
              <a:t>Marriage and Relationship Help from an LDS Perspective</a:t>
            </a:r>
            <a:r>
              <a:rPr lang="en-US" sz="1800" i="1" dirty="0">
                <a:latin typeface="Andalus" pitchFamily="18" charset="-78"/>
                <a:cs typeface="Andalus" pitchFamily="18" charset="-78"/>
              </a:rPr>
              <a:t> </a:t>
            </a:r>
          </a:p>
        </p:txBody>
      </p:sp>
      <p:sp>
        <p:nvSpPr>
          <p:cNvPr id="6" name="Content Placeholder 5"/>
          <p:cNvSpPr>
            <a:spLocks noGrp="1"/>
          </p:cNvSpPr>
          <p:nvPr>
            <p:ph idx="1"/>
          </p:nvPr>
        </p:nvSpPr>
        <p:spPr>
          <a:xfrm>
            <a:off x="1219200" y="2667000"/>
            <a:ext cx="7754378" cy="3601388"/>
          </a:xfrm>
        </p:spPr>
        <p:txBody>
          <a:bodyPr numCol="2" spcCol="731520" rtlCol="0">
            <a:normAutofit fontScale="25000" lnSpcReduction="20000"/>
          </a:bodyPr>
          <a:lstStyle/>
          <a:p>
            <a:pPr defTabSz="693129">
              <a:lnSpc>
                <a:spcPct val="170000"/>
              </a:lnSpc>
              <a:spcBef>
                <a:spcPts val="450"/>
              </a:spcBef>
              <a:buNone/>
              <a:defRPr/>
            </a:pPr>
            <a:r>
              <a:rPr lang="en-US" sz="4201" dirty="0">
                <a:latin typeface="Arial Rounded MT Bold" pitchFamily="34" charset="0"/>
              </a:rPr>
              <a:t>1.   </a:t>
            </a:r>
            <a:r>
              <a:rPr lang="en-US" sz="4801" dirty="0">
                <a:latin typeface="Arial Rounded MT Bold" pitchFamily="34" charset="0"/>
              </a:rPr>
              <a:t>MARRIAGE AND RELATIONSHIPS - INTRODUCTION</a:t>
            </a:r>
          </a:p>
          <a:p>
            <a:pPr>
              <a:lnSpc>
                <a:spcPct val="170000"/>
              </a:lnSpc>
              <a:spcBef>
                <a:spcPts val="450"/>
              </a:spcBef>
              <a:buNone/>
              <a:defRPr/>
            </a:pPr>
            <a:r>
              <a:rPr lang="en-US" sz="4801" dirty="0">
                <a:latin typeface="Arial Rounded MT Bold" pitchFamily="34" charset="0"/>
              </a:rPr>
              <a:t>2.   DEALING WITH CONFLICT - LOSING STRATEGIES</a:t>
            </a:r>
          </a:p>
          <a:p>
            <a:pPr marL="685983" indent="-685983">
              <a:lnSpc>
                <a:spcPct val="170000"/>
              </a:lnSpc>
              <a:spcBef>
                <a:spcPts val="450"/>
              </a:spcBef>
              <a:buNone/>
              <a:defRPr/>
            </a:pPr>
            <a:r>
              <a:rPr lang="en-US" sz="4801" dirty="0">
                <a:latin typeface="Arial Rounded MT Bold" pitchFamily="34" charset="0"/>
              </a:rPr>
              <a:t>3.   DEALING WITH CONFLICT - WINNING STRATEGIES #1</a:t>
            </a:r>
          </a:p>
          <a:p>
            <a:pPr>
              <a:lnSpc>
                <a:spcPct val="170000"/>
              </a:lnSpc>
              <a:spcBef>
                <a:spcPts val="450"/>
              </a:spcBef>
              <a:buNone/>
              <a:defRPr/>
            </a:pPr>
            <a:r>
              <a:rPr lang="en-US" sz="4801" dirty="0">
                <a:latin typeface="Arial Rounded MT Bold" pitchFamily="34" charset="0"/>
              </a:rPr>
              <a:t>4.   DEALING WITH CONFLICT - WINNING STRATEGIES #2</a:t>
            </a:r>
          </a:p>
          <a:p>
            <a:pPr>
              <a:lnSpc>
                <a:spcPct val="170000"/>
              </a:lnSpc>
              <a:spcBef>
                <a:spcPts val="450"/>
              </a:spcBef>
              <a:buNone/>
              <a:defRPr/>
            </a:pPr>
            <a:r>
              <a:rPr lang="en-US" sz="4801" dirty="0">
                <a:latin typeface="Arial Rounded MT Bold" pitchFamily="34" charset="0"/>
              </a:rPr>
              <a:t>5.   RELATIONAL LISTENING</a:t>
            </a:r>
          </a:p>
          <a:p>
            <a:pPr marL="685983" indent="-685983">
              <a:lnSpc>
                <a:spcPct val="170000"/>
              </a:lnSpc>
              <a:spcBef>
                <a:spcPts val="450"/>
              </a:spcBef>
              <a:buNone/>
              <a:defRPr/>
            </a:pPr>
            <a:r>
              <a:rPr lang="en-US" sz="4801" dirty="0">
                <a:latin typeface="Arial Rounded MT Bold" pitchFamily="34" charset="0"/>
              </a:rPr>
              <a:t>6.   UNDERSTANDING RELATIONAL  FRIENDSHIP</a:t>
            </a:r>
          </a:p>
          <a:p>
            <a:pPr marL="685983" indent="-685983">
              <a:lnSpc>
                <a:spcPct val="170000"/>
              </a:lnSpc>
              <a:spcBef>
                <a:spcPts val="450"/>
              </a:spcBef>
              <a:buNone/>
              <a:defRPr/>
            </a:pPr>
            <a:r>
              <a:rPr lang="en-US" sz="5401" dirty="0">
                <a:latin typeface="Arial Rounded MT Bold" pitchFamily="34" charset="0"/>
              </a:rPr>
              <a:t>7.   </a:t>
            </a:r>
            <a:r>
              <a:rPr lang="en-US" sz="4801" dirty="0">
                <a:latin typeface="Arial Rounded MT Bold" pitchFamily="34" charset="0"/>
              </a:rPr>
              <a:t>FORGIVENESS </a:t>
            </a:r>
          </a:p>
          <a:p>
            <a:pPr marL="685983" indent="-685983">
              <a:lnSpc>
                <a:spcPct val="170000"/>
              </a:lnSpc>
              <a:spcBef>
                <a:spcPts val="450"/>
              </a:spcBef>
              <a:buNone/>
              <a:defRPr/>
            </a:pPr>
            <a:r>
              <a:rPr lang="en-US" sz="4801" dirty="0">
                <a:latin typeface="Arial Rounded MT Bold" pitchFamily="34" charset="0"/>
              </a:rPr>
              <a:t>8.   PARENTING</a:t>
            </a:r>
          </a:p>
          <a:p>
            <a:pPr>
              <a:lnSpc>
                <a:spcPct val="170000"/>
              </a:lnSpc>
              <a:spcBef>
                <a:spcPts val="450"/>
              </a:spcBef>
              <a:buNone/>
              <a:defRPr/>
            </a:pPr>
            <a:r>
              <a:rPr lang="en-US" sz="4801" dirty="0">
                <a:latin typeface="Arial Rounded MT Bold" pitchFamily="34" charset="0"/>
              </a:rPr>
              <a:t>9.   FINANCIAL COMMUNICATION</a:t>
            </a:r>
          </a:p>
          <a:p>
            <a:pPr>
              <a:lnSpc>
                <a:spcPct val="170000"/>
              </a:lnSpc>
              <a:spcBef>
                <a:spcPts val="450"/>
              </a:spcBef>
              <a:buNone/>
              <a:defRPr/>
            </a:pPr>
            <a:r>
              <a:rPr lang="en-US" sz="4801" dirty="0">
                <a:latin typeface="Arial Rounded MT Bold" pitchFamily="34" charset="0"/>
              </a:rPr>
              <a:t>10. SPIRITUAL INTIMACY</a:t>
            </a:r>
          </a:p>
          <a:p>
            <a:pPr>
              <a:lnSpc>
                <a:spcPct val="170000"/>
              </a:lnSpc>
              <a:spcBef>
                <a:spcPts val="450"/>
              </a:spcBef>
              <a:buNone/>
              <a:defRPr/>
            </a:pPr>
            <a:r>
              <a:rPr lang="en-US" sz="4801" dirty="0">
                <a:latin typeface="Arial Rounded MT Bold" pitchFamily="34" charset="0"/>
              </a:rPr>
              <a:t>11. EMOTIONAL INTIMACY</a:t>
            </a:r>
          </a:p>
          <a:p>
            <a:pPr>
              <a:lnSpc>
                <a:spcPct val="170000"/>
              </a:lnSpc>
              <a:spcBef>
                <a:spcPts val="450"/>
              </a:spcBef>
              <a:buNone/>
              <a:defRPr/>
            </a:pPr>
            <a:r>
              <a:rPr lang="en-US" sz="4801" dirty="0">
                <a:latin typeface="Arial Rounded MT Bold" pitchFamily="34" charset="0"/>
              </a:rPr>
              <a:t>12. PHYSICAL INTIMACY</a:t>
            </a:r>
          </a:p>
          <a:p>
            <a:pPr>
              <a:lnSpc>
                <a:spcPct val="170000"/>
              </a:lnSpc>
              <a:spcBef>
                <a:spcPts val="450"/>
              </a:spcBef>
              <a:buNone/>
              <a:defRPr/>
            </a:pPr>
            <a:r>
              <a:rPr lang="en-US" sz="4801" dirty="0">
                <a:latin typeface="Arial Rounded MT Bold" pitchFamily="34" charset="0"/>
              </a:rPr>
              <a:t> </a:t>
            </a:r>
            <a:r>
              <a:rPr lang="en-US" sz="4801" dirty="0">
                <a:latin typeface="Arial Narrow" pitchFamily="34" charset="0"/>
              </a:rPr>
              <a:t> </a:t>
            </a:r>
          </a:p>
          <a:p>
            <a:pPr>
              <a:spcBef>
                <a:spcPts val="450"/>
              </a:spcBef>
              <a:defRPr/>
            </a:pPr>
            <a:endParaRPr lang="en-US" dirty="0"/>
          </a:p>
        </p:txBody>
      </p:sp>
    </p:spTree>
    <p:extLst>
      <p:ext uri="{BB962C8B-B14F-4D97-AF65-F5344CB8AC3E}">
        <p14:creationId xmlns:p14="http://schemas.microsoft.com/office/powerpoint/2010/main" val="3586314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609600"/>
            <a:ext cx="7467600" cy="6223242"/>
          </a:xfrm>
          <a:prstGeom prst="rect">
            <a:avLst/>
          </a:prstGeom>
        </p:spPr>
        <p:txBody>
          <a:bodyPr wrap="square">
            <a:spAutoFit/>
          </a:bodyPr>
          <a:lstStyle/>
          <a:p>
            <a:pPr algn="ctr"/>
            <a:r>
              <a:rPr lang="en-US" sz="2400" b="1" dirty="0">
                <a:latin typeface="Arial" panose="020B0604020202020204" pitchFamily="34" charset="0"/>
                <a:ea typeface="Times New Roman" panose="02020603050405020304" pitchFamily="18" charset="0"/>
                <a:cs typeface="Times New Roman" panose="02020603050405020304" pitchFamily="18" charset="0"/>
              </a:rPr>
              <a:t>Questions to Ponder</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algn="ctr"/>
            <a:r>
              <a:rPr lang="en-US" sz="1600" dirty="0">
                <a:latin typeface="Arial" panose="020B0604020202020204" pitchFamily="34" charset="0"/>
                <a:ea typeface="Times New Roman" panose="02020603050405020304" pitchFamily="18" charset="0"/>
                <a:cs typeface="Times New Roman" panose="02020603050405020304" pitchFamily="18" charset="0"/>
              </a:rPr>
              <a:t> </a:t>
            </a:r>
          </a:p>
          <a:p>
            <a:pPr marL="214370" indent="-214370">
              <a:lnSpc>
                <a:spcPct val="90000"/>
              </a:lnSpc>
              <a:spcBef>
                <a:spcPts val="600"/>
              </a:spcBef>
              <a:buFont typeface="Wingdings" panose="05000000000000000000" pitchFamily="2" charset="2"/>
              <a:buChar char="§"/>
            </a:pPr>
            <a:r>
              <a:rPr lang="en-US" sz="1200" dirty="0">
                <a:latin typeface="Arial" panose="020B0604020202020204" pitchFamily="34" charset="0"/>
                <a:ea typeface="Times New Roman" panose="02020603050405020304" pitchFamily="18" charset="0"/>
                <a:cs typeface="Times New Roman" panose="02020603050405020304" pitchFamily="18" charset="0"/>
              </a:rPr>
              <a:t>Is there a particular topic that is extremely difficult for you to talk about with your spouse/loved one?  </a:t>
            </a:r>
          </a:p>
          <a:p>
            <a:pPr>
              <a:lnSpc>
                <a:spcPct val="90000"/>
              </a:lnSpc>
              <a:spcBef>
                <a:spcPts val="600"/>
              </a:spcBef>
            </a:pPr>
            <a:r>
              <a:rPr lang="en-US" sz="1200" dirty="0">
                <a:latin typeface="Arial" panose="020B0604020202020204" pitchFamily="34" charset="0"/>
                <a:ea typeface="Times New Roman" panose="02020603050405020304" pitchFamily="18" charset="0"/>
                <a:cs typeface="Times New Roman" panose="02020603050405020304" pitchFamily="18" charset="0"/>
              </a:rPr>
              <a:t> </a:t>
            </a:r>
          </a:p>
          <a:p>
            <a:pPr marL="214370" indent="-214370">
              <a:lnSpc>
                <a:spcPct val="90000"/>
              </a:lnSpc>
              <a:spcBef>
                <a:spcPts val="600"/>
              </a:spcBef>
              <a:buFont typeface="Wingdings" panose="05000000000000000000" pitchFamily="2" charset="2"/>
              <a:buChar char="§"/>
            </a:pPr>
            <a:r>
              <a:rPr lang="en-US" sz="1200" dirty="0">
                <a:latin typeface="Arial" panose="020B0604020202020204" pitchFamily="34" charset="0"/>
                <a:ea typeface="Times New Roman" panose="02020603050405020304" pitchFamily="18" charset="0"/>
                <a:cs typeface="Times New Roman" panose="02020603050405020304" pitchFamily="18" charset="0"/>
              </a:rPr>
              <a:t>Do you feel that you are your spouse’s top priority?</a:t>
            </a:r>
          </a:p>
          <a:p>
            <a:pPr>
              <a:lnSpc>
                <a:spcPct val="90000"/>
              </a:lnSpc>
              <a:spcBef>
                <a:spcPts val="600"/>
              </a:spcBef>
            </a:pPr>
            <a:r>
              <a:rPr lang="en-US" sz="1200" dirty="0">
                <a:latin typeface="Arial" panose="020B0604020202020204" pitchFamily="34" charset="0"/>
                <a:ea typeface="Times New Roman" panose="02020603050405020304" pitchFamily="18" charset="0"/>
                <a:cs typeface="Times New Roman" panose="02020603050405020304" pitchFamily="18" charset="0"/>
              </a:rPr>
              <a:t> </a:t>
            </a:r>
          </a:p>
          <a:p>
            <a:pPr marL="214370" indent="-214370">
              <a:lnSpc>
                <a:spcPct val="90000"/>
              </a:lnSpc>
              <a:spcBef>
                <a:spcPts val="600"/>
              </a:spcBef>
              <a:buFont typeface="Wingdings" panose="05000000000000000000" pitchFamily="2" charset="2"/>
              <a:buChar char="§"/>
            </a:pPr>
            <a:r>
              <a:rPr lang="en-US" sz="1200" dirty="0">
                <a:latin typeface="Arial" panose="020B0604020202020204" pitchFamily="34" charset="0"/>
                <a:ea typeface="Times New Roman" panose="02020603050405020304" pitchFamily="18" charset="0"/>
                <a:cs typeface="Times New Roman" panose="02020603050405020304" pitchFamily="18" charset="0"/>
              </a:rPr>
              <a:t>Is your physical relationship satisfactory to both of you?   </a:t>
            </a:r>
          </a:p>
          <a:p>
            <a:pPr>
              <a:lnSpc>
                <a:spcPct val="90000"/>
              </a:lnSpc>
              <a:spcBef>
                <a:spcPts val="600"/>
              </a:spcBef>
            </a:pPr>
            <a:r>
              <a:rPr lang="en-US" sz="1200" dirty="0">
                <a:latin typeface="Arial" panose="020B0604020202020204" pitchFamily="34" charset="0"/>
                <a:ea typeface="Times New Roman" panose="02020603050405020304" pitchFamily="18" charset="0"/>
                <a:cs typeface="Times New Roman" panose="02020603050405020304" pitchFamily="18" charset="0"/>
              </a:rPr>
              <a:t> </a:t>
            </a:r>
          </a:p>
          <a:p>
            <a:pPr marL="214370" indent="-214370">
              <a:lnSpc>
                <a:spcPct val="90000"/>
              </a:lnSpc>
              <a:spcBef>
                <a:spcPts val="600"/>
              </a:spcBef>
              <a:buFont typeface="Wingdings" panose="05000000000000000000" pitchFamily="2" charset="2"/>
              <a:buChar char="§"/>
            </a:pPr>
            <a:r>
              <a:rPr lang="en-US" sz="1200" dirty="0">
                <a:latin typeface="Arial" panose="020B0604020202020204" pitchFamily="34" charset="0"/>
                <a:ea typeface="Times New Roman" panose="02020603050405020304" pitchFamily="18" charset="0"/>
                <a:cs typeface="Times New Roman" panose="02020603050405020304" pitchFamily="18" charset="0"/>
              </a:rPr>
              <a:t>What were some unrealistic expectations you had at the beginning of your relationship?</a:t>
            </a:r>
          </a:p>
          <a:p>
            <a:pPr>
              <a:lnSpc>
                <a:spcPct val="90000"/>
              </a:lnSpc>
              <a:spcBef>
                <a:spcPts val="600"/>
              </a:spcBef>
            </a:pPr>
            <a:r>
              <a:rPr lang="en-US" sz="1200" dirty="0">
                <a:latin typeface="Arial" panose="020B0604020202020204" pitchFamily="34" charset="0"/>
                <a:ea typeface="Times New Roman" panose="02020603050405020304" pitchFamily="18" charset="0"/>
                <a:cs typeface="Times New Roman" panose="02020603050405020304" pitchFamily="18" charset="0"/>
              </a:rPr>
              <a:t> </a:t>
            </a:r>
          </a:p>
          <a:p>
            <a:pPr marL="214370" indent="-214370">
              <a:lnSpc>
                <a:spcPct val="90000"/>
              </a:lnSpc>
              <a:spcBef>
                <a:spcPts val="600"/>
              </a:spcBef>
              <a:buFont typeface="Wingdings" panose="05000000000000000000" pitchFamily="2" charset="2"/>
              <a:buChar char="§"/>
            </a:pPr>
            <a:r>
              <a:rPr lang="en-US" sz="1200" dirty="0">
                <a:latin typeface="Arial" panose="020B0604020202020204" pitchFamily="34" charset="0"/>
                <a:ea typeface="Times New Roman" panose="02020603050405020304" pitchFamily="18" charset="0"/>
                <a:cs typeface="Times New Roman" panose="02020603050405020304" pitchFamily="18" charset="0"/>
              </a:rPr>
              <a:t>What do you expect from marriage that you are not getting?</a:t>
            </a:r>
          </a:p>
          <a:p>
            <a:pPr>
              <a:lnSpc>
                <a:spcPct val="90000"/>
              </a:lnSpc>
              <a:spcBef>
                <a:spcPts val="600"/>
              </a:spcBef>
            </a:pPr>
            <a:r>
              <a:rPr lang="en-US" sz="1200" dirty="0">
                <a:latin typeface="Arial" panose="020B0604020202020204" pitchFamily="34" charset="0"/>
                <a:ea typeface="Times New Roman" panose="02020603050405020304" pitchFamily="18" charset="0"/>
                <a:cs typeface="Times New Roman" panose="02020603050405020304" pitchFamily="18" charset="0"/>
              </a:rPr>
              <a:t> </a:t>
            </a:r>
          </a:p>
          <a:p>
            <a:pPr marL="214370" indent="-214370">
              <a:lnSpc>
                <a:spcPct val="90000"/>
              </a:lnSpc>
              <a:spcBef>
                <a:spcPts val="600"/>
              </a:spcBef>
              <a:buFont typeface="Wingdings" panose="05000000000000000000" pitchFamily="2" charset="2"/>
              <a:buChar char="§"/>
            </a:pPr>
            <a:r>
              <a:rPr lang="en-US" sz="1200" dirty="0">
                <a:latin typeface="Arial" panose="020B0604020202020204" pitchFamily="34" charset="0"/>
                <a:ea typeface="Times New Roman" panose="02020603050405020304" pitchFamily="18" charset="0"/>
                <a:cs typeface="Times New Roman" panose="02020603050405020304" pitchFamily="18" charset="0"/>
              </a:rPr>
              <a:t>Are finances a point of contention in your relationship?</a:t>
            </a:r>
          </a:p>
          <a:p>
            <a:pPr>
              <a:lnSpc>
                <a:spcPct val="90000"/>
              </a:lnSpc>
              <a:spcBef>
                <a:spcPts val="600"/>
              </a:spcBef>
            </a:pPr>
            <a:r>
              <a:rPr lang="en-US" sz="1200" dirty="0">
                <a:latin typeface="Arial" panose="020B0604020202020204" pitchFamily="34" charset="0"/>
                <a:ea typeface="Times New Roman" panose="02020603050405020304" pitchFamily="18" charset="0"/>
                <a:cs typeface="Times New Roman" panose="02020603050405020304" pitchFamily="18" charset="0"/>
              </a:rPr>
              <a:t> </a:t>
            </a:r>
          </a:p>
          <a:p>
            <a:pPr marL="214370" indent="-214370">
              <a:lnSpc>
                <a:spcPct val="90000"/>
              </a:lnSpc>
              <a:spcBef>
                <a:spcPts val="600"/>
              </a:spcBef>
              <a:buFont typeface="Wingdings" panose="05000000000000000000" pitchFamily="2" charset="2"/>
              <a:buChar char="§"/>
            </a:pPr>
            <a:r>
              <a:rPr lang="en-US" sz="1200" dirty="0">
                <a:latin typeface="Arial" panose="020B0604020202020204" pitchFamily="34" charset="0"/>
                <a:ea typeface="Times New Roman" panose="02020603050405020304" pitchFamily="18" charset="0"/>
                <a:cs typeface="Times New Roman" panose="02020603050405020304" pitchFamily="18" charset="0"/>
              </a:rPr>
              <a:t>Have there been any important positive changes in your relationship in the past two years?</a:t>
            </a:r>
          </a:p>
          <a:p>
            <a:pPr>
              <a:lnSpc>
                <a:spcPct val="90000"/>
              </a:lnSpc>
              <a:spcBef>
                <a:spcPts val="600"/>
              </a:spcBef>
            </a:pPr>
            <a:r>
              <a:rPr lang="en-US" sz="1200" dirty="0">
                <a:latin typeface="Arial" panose="020B0604020202020204" pitchFamily="34" charset="0"/>
                <a:ea typeface="Times New Roman" panose="02020603050405020304" pitchFamily="18" charset="0"/>
                <a:cs typeface="Times New Roman" panose="02020603050405020304" pitchFamily="18" charset="0"/>
              </a:rPr>
              <a:t> </a:t>
            </a:r>
          </a:p>
          <a:p>
            <a:pPr marL="214370" indent="-214370">
              <a:lnSpc>
                <a:spcPct val="90000"/>
              </a:lnSpc>
              <a:spcBef>
                <a:spcPts val="600"/>
              </a:spcBef>
              <a:buFont typeface="Wingdings" panose="05000000000000000000" pitchFamily="2" charset="2"/>
              <a:buChar char="§"/>
            </a:pPr>
            <a:r>
              <a:rPr lang="en-US" sz="1200" dirty="0">
                <a:latin typeface="Arial" panose="020B0604020202020204" pitchFamily="34" charset="0"/>
                <a:ea typeface="Times New Roman" panose="02020603050405020304" pitchFamily="18" charset="0"/>
                <a:cs typeface="Times New Roman" panose="02020603050405020304" pitchFamily="18" charset="0"/>
              </a:rPr>
              <a:t>Do you frequently feel relational disappointment, anger, resentment?  </a:t>
            </a:r>
          </a:p>
          <a:p>
            <a:pPr>
              <a:lnSpc>
                <a:spcPct val="90000"/>
              </a:lnSpc>
              <a:spcBef>
                <a:spcPts val="600"/>
              </a:spcBef>
            </a:pPr>
            <a:r>
              <a:rPr lang="en-US" sz="1200" dirty="0">
                <a:latin typeface="Arial" panose="020B0604020202020204" pitchFamily="34" charset="0"/>
                <a:ea typeface="Times New Roman" panose="02020603050405020304" pitchFamily="18" charset="0"/>
                <a:cs typeface="Times New Roman" panose="02020603050405020304" pitchFamily="18" charset="0"/>
              </a:rPr>
              <a:t> </a:t>
            </a:r>
          </a:p>
          <a:p>
            <a:pPr marL="214370" indent="-214370">
              <a:lnSpc>
                <a:spcPct val="90000"/>
              </a:lnSpc>
              <a:spcBef>
                <a:spcPts val="600"/>
              </a:spcBef>
              <a:buFont typeface="Wingdings" panose="05000000000000000000" pitchFamily="2" charset="2"/>
              <a:buChar char="§"/>
            </a:pPr>
            <a:r>
              <a:rPr lang="en-US" sz="1200" dirty="0">
                <a:latin typeface="Arial" panose="020B0604020202020204" pitchFamily="34" charset="0"/>
                <a:ea typeface="Times New Roman" panose="02020603050405020304" pitchFamily="18" charset="0"/>
                <a:cs typeface="Times New Roman" panose="02020603050405020304" pitchFamily="18" charset="0"/>
              </a:rPr>
              <a:t>Is there something you want that is outside the comfort zone of your relationship?</a:t>
            </a:r>
          </a:p>
          <a:p>
            <a:pPr>
              <a:lnSpc>
                <a:spcPct val="90000"/>
              </a:lnSpc>
              <a:spcBef>
                <a:spcPts val="600"/>
              </a:spcBef>
            </a:pPr>
            <a:r>
              <a:rPr lang="en-US" sz="1200" dirty="0">
                <a:latin typeface="Arial" panose="020B0604020202020204" pitchFamily="34" charset="0"/>
                <a:ea typeface="Times New Roman" panose="02020603050405020304" pitchFamily="18" charset="0"/>
                <a:cs typeface="Times New Roman" panose="02020603050405020304" pitchFamily="18" charset="0"/>
              </a:rPr>
              <a:t> </a:t>
            </a:r>
          </a:p>
          <a:p>
            <a:pPr marL="214370" indent="-214370">
              <a:lnSpc>
                <a:spcPct val="90000"/>
              </a:lnSpc>
              <a:spcBef>
                <a:spcPts val="600"/>
              </a:spcBef>
              <a:buFont typeface="Wingdings" panose="05000000000000000000" pitchFamily="2" charset="2"/>
              <a:buChar char="§"/>
            </a:pPr>
            <a:r>
              <a:rPr lang="en-US" sz="1200" dirty="0">
                <a:latin typeface="Arial" panose="020B0604020202020204" pitchFamily="34" charset="0"/>
                <a:ea typeface="Times New Roman" panose="02020603050405020304" pitchFamily="18" charset="0"/>
                <a:cs typeface="Times New Roman" panose="02020603050405020304" pitchFamily="18" charset="0"/>
              </a:rPr>
              <a:t>What would you tell your spouse (or someone else close to you) if you were not afraid what might happen afterward?</a:t>
            </a:r>
          </a:p>
          <a:p>
            <a:pPr>
              <a:lnSpc>
                <a:spcPct val="90000"/>
              </a:lnSpc>
              <a:spcBef>
                <a:spcPts val="600"/>
              </a:spcBef>
            </a:pPr>
            <a:r>
              <a:rPr lang="en-US" sz="1200" dirty="0">
                <a:latin typeface="Arial" panose="020B0604020202020204" pitchFamily="34" charset="0"/>
                <a:ea typeface="Times New Roman" panose="02020603050405020304" pitchFamily="18" charset="0"/>
                <a:cs typeface="Times New Roman" panose="02020603050405020304" pitchFamily="18" charset="0"/>
              </a:rPr>
              <a:t> </a:t>
            </a:r>
          </a:p>
          <a:p>
            <a:pPr marL="214370" indent="-214370">
              <a:lnSpc>
                <a:spcPct val="90000"/>
              </a:lnSpc>
              <a:spcBef>
                <a:spcPts val="600"/>
              </a:spcBef>
              <a:buFont typeface="Wingdings" panose="05000000000000000000" pitchFamily="2" charset="2"/>
              <a:buChar char="§"/>
            </a:pPr>
            <a:r>
              <a:rPr lang="en-US" sz="1200" dirty="0">
                <a:latin typeface="Arial" panose="020B0604020202020204" pitchFamily="34" charset="0"/>
                <a:ea typeface="Times New Roman" panose="02020603050405020304" pitchFamily="18" charset="0"/>
                <a:cs typeface="Times New Roman" panose="02020603050405020304" pitchFamily="18" charset="0"/>
              </a:rPr>
              <a:t>If you could change something about yourself to improve your relationship, what would it be?</a:t>
            </a:r>
          </a:p>
          <a:p>
            <a:pPr>
              <a:lnSpc>
                <a:spcPct val="90000"/>
              </a:lnSpc>
              <a:spcBef>
                <a:spcPts val="600"/>
              </a:spcBef>
            </a:pPr>
            <a:r>
              <a:rPr lang="en-US" sz="1200" dirty="0">
                <a:latin typeface="Arial" panose="020B0604020202020204" pitchFamily="34"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156702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Love is the core of the Gospel..</a:t>
            </a:r>
          </a:p>
        </p:txBody>
      </p:sp>
      <p:sp>
        <p:nvSpPr>
          <p:cNvPr id="3" name="Content Placeholder 2"/>
          <p:cNvSpPr>
            <a:spLocks noGrp="1"/>
          </p:cNvSpPr>
          <p:nvPr>
            <p:ph idx="1"/>
          </p:nvPr>
        </p:nvSpPr>
        <p:spPr>
          <a:xfrm>
            <a:off x="1112822" y="1981200"/>
            <a:ext cx="7848600" cy="2971800"/>
          </a:xfrm>
        </p:spPr>
        <p:txBody>
          <a:bodyPr/>
          <a:lstStyle/>
          <a:p>
            <a:pPr marL="0" indent="0">
              <a:lnSpc>
                <a:spcPct val="100000"/>
              </a:lnSpc>
              <a:buNone/>
            </a:pPr>
            <a:r>
              <a:rPr lang="en-US" sz="2400" dirty="0">
                <a:solidFill>
                  <a:schemeClr val="tx2"/>
                </a:solidFill>
                <a:latin typeface="Garamond" panose="02020404030301010803" pitchFamily="18" charset="0"/>
              </a:rPr>
              <a:t>“And thou shalt </a:t>
            </a:r>
            <a:r>
              <a:rPr lang="en-US" sz="2400" u="sng" dirty="0">
                <a:solidFill>
                  <a:schemeClr val="tx2"/>
                </a:solidFill>
                <a:latin typeface="Garamond" panose="02020404030301010803" pitchFamily="18" charset="0"/>
              </a:rPr>
              <a:t>love</a:t>
            </a:r>
            <a:r>
              <a:rPr lang="en-US" sz="2400" dirty="0">
                <a:solidFill>
                  <a:schemeClr val="tx2"/>
                </a:solidFill>
                <a:latin typeface="Garamond" panose="02020404030301010803" pitchFamily="18" charset="0"/>
              </a:rPr>
              <a:t> the Lord thy </a:t>
            </a:r>
            <a:r>
              <a:rPr lang="en-US" sz="2400" u="sng" dirty="0">
                <a:solidFill>
                  <a:schemeClr val="tx2"/>
                </a:solidFill>
                <a:latin typeface="Garamond" panose="02020404030301010803" pitchFamily="18" charset="0"/>
              </a:rPr>
              <a:t>God</a:t>
            </a:r>
            <a:r>
              <a:rPr lang="en-US" sz="2400" dirty="0">
                <a:solidFill>
                  <a:schemeClr val="tx2"/>
                </a:solidFill>
                <a:latin typeface="Garamond" panose="02020404030301010803" pitchFamily="18" charset="0"/>
              </a:rPr>
              <a:t> with all thy heart, and with all thy soul, and with all thy mind, and with all thy strength;  this is the first commandment.</a:t>
            </a:r>
          </a:p>
          <a:p>
            <a:pPr marL="0" indent="0">
              <a:lnSpc>
                <a:spcPct val="100000"/>
              </a:lnSpc>
              <a:buNone/>
            </a:pPr>
            <a:r>
              <a:rPr lang="en-US" sz="2400" dirty="0">
                <a:solidFill>
                  <a:schemeClr val="tx2"/>
                </a:solidFill>
                <a:latin typeface="Garamond" panose="02020404030301010803" pitchFamily="18" charset="0"/>
              </a:rPr>
              <a:t>And the second is like, namely this, thou shalt </a:t>
            </a:r>
            <a:r>
              <a:rPr lang="en-US" sz="2400" u="sng" dirty="0">
                <a:solidFill>
                  <a:schemeClr val="tx2"/>
                </a:solidFill>
                <a:latin typeface="Garamond" panose="02020404030301010803" pitchFamily="18" charset="0"/>
              </a:rPr>
              <a:t>love</a:t>
            </a:r>
            <a:r>
              <a:rPr lang="en-US" sz="2400" dirty="0">
                <a:solidFill>
                  <a:schemeClr val="tx2"/>
                </a:solidFill>
                <a:latin typeface="Garamond" panose="02020404030301010803" pitchFamily="18" charset="0"/>
              </a:rPr>
              <a:t> thy </a:t>
            </a:r>
            <a:r>
              <a:rPr lang="en-US" sz="2400" u="sng" dirty="0">
                <a:solidFill>
                  <a:schemeClr val="tx2"/>
                </a:solidFill>
                <a:latin typeface="Garamond" panose="02020404030301010803" pitchFamily="18" charset="0"/>
              </a:rPr>
              <a:t>neighbor</a:t>
            </a:r>
            <a:r>
              <a:rPr lang="en-US" sz="2400" dirty="0">
                <a:solidFill>
                  <a:schemeClr val="tx2"/>
                </a:solidFill>
                <a:latin typeface="Garamond" panose="02020404030301010803" pitchFamily="18" charset="0"/>
              </a:rPr>
              <a:t> as </a:t>
            </a:r>
            <a:r>
              <a:rPr lang="en-US" sz="2400" u="sng" dirty="0">
                <a:solidFill>
                  <a:schemeClr val="tx2"/>
                </a:solidFill>
                <a:latin typeface="Garamond" panose="02020404030301010803" pitchFamily="18" charset="0"/>
              </a:rPr>
              <a:t>thyself</a:t>
            </a:r>
            <a:r>
              <a:rPr lang="en-US" sz="2400" dirty="0">
                <a:solidFill>
                  <a:schemeClr val="tx2"/>
                </a:solidFill>
                <a:latin typeface="Garamond" panose="02020404030301010803" pitchFamily="18" charset="0"/>
              </a:rPr>
              <a:t>.  There is none other commandment greater than these.”</a:t>
            </a:r>
          </a:p>
          <a:p>
            <a:endParaRPr lang="en-US" dirty="0"/>
          </a:p>
        </p:txBody>
      </p:sp>
      <p:sp>
        <p:nvSpPr>
          <p:cNvPr id="5" name="Rectangle 4"/>
          <p:cNvSpPr/>
          <p:nvPr/>
        </p:nvSpPr>
        <p:spPr>
          <a:xfrm>
            <a:off x="1980035" y="5105400"/>
            <a:ext cx="6114174" cy="954107"/>
          </a:xfrm>
          <a:prstGeom prst="rect">
            <a:avLst/>
          </a:prstGeom>
        </p:spPr>
        <p:txBody>
          <a:bodyPr wrap="none">
            <a:spAutoFit/>
          </a:bodyPr>
          <a:lstStyle/>
          <a:p>
            <a:r>
              <a:rPr lang="en-US" sz="2800" dirty="0">
                <a:solidFill>
                  <a:schemeClr val="accent2">
                    <a:lumMod val="75000"/>
                  </a:schemeClr>
                </a:solidFill>
                <a:latin typeface="+mj-lt"/>
                <a:ea typeface="+mj-ea"/>
                <a:cs typeface="+mj-cs"/>
              </a:rPr>
              <a:t>…but learning how to love requires </a:t>
            </a:r>
          </a:p>
          <a:p>
            <a:r>
              <a:rPr lang="en-US" sz="2800" dirty="0">
                <a:solidFill>
                  <a:schemeClr val="accent2">
                    <a:lumMod val="75000"/>
                  </a:schemeClr>
                </a:solidFill>
                <a:latin typeface="+mj-lt"/>
                <a:ea typeface="+mj-ea"/>
                <a:cs typeface="+mj-cs"/>
              </a:rPr>
              <a:t>Commitment and critical skills!</a:t>
            </a:r>
          </a:p>
        </p:txBody>
      </p:sp>
    </p:spTree>
    <p:extLst>
      <p:ext uri="{BB962C8B-B14F-4D97-AF65-F5344CB8AC3E}">
        <p14:creationId xmlns:p14="http://schemas.microsoft.com/office/powerpoint/2010/main" val="162046812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8077200" cy="914400"/>
          </a:xfrm>
        </p:spPr>
        <p:txBody>
          <a:bodyPr/>
          <a:lstStyle/>
          <a:p>
            <a:r>
              <a:rPr lang="en-US" sz="4000" dirty="0"/>
              <a:t>Marriage expectations vs. reality</a:t>
            </a:r>
          </a:p>
        </p:txBody>
      </p:sp>
      <p:sp>
        <p:nvSpPr>
          <p:cNvPr id="4" name="Content Placeholder 3"/>
          <p:cNvSpPr>
            <a:spLocks noGrp="1"/>
          </p:cNvSpPr>
          <p:nvPr>
            <p:ph sz="half" idx="1"/>
          </p:nvPr>
        </p:nvSpPr>
        <p:spPr>
          <a:xfrm>
            <a:off x="457200" y="1524000"/>
            <a:ext cx="3962400" cy="4495800"/>
          </a:xfrm>
        </p:spPr>
        <p:txBody>
          <a:bodyPr/>
          <a:lstStyle/>
          <a:p>
            <a:pPr marL="0" indent="0" algn="ctr">
              <a:buNone/>
            </a:pPr>
            <a:r>
              <a:rPr lang="en-US" u="sng" dirty="0"/>
              <a:t>Expectations</a:t>
            </a:r>
          </a:p>
          <a:p>
            <a:pPr>
              <a:lnSpc>
                <a:spcPct val="100000"/>
              </a:lnSpc>
              <a:spcBef>
                <a:spcPts val="1200"/>
              </a:spcBef>
            </a:pPr>
            <a:r>
              <a:rPr lang="en-US" sz="2000" dirty="0"/>
              <a:t>My spouse will make me happy</a:t>
            </a:r>
          </a:p>
          <a:p>
            <a:pPr>
              <a:lnSpc>
                <a:spcPct val="100000"/>
              </a:lnSpc>
              <a:spcBef>
                <a:spcPts val="1200"/>
              </a:spcBef>
            </a:pPr>
            <a:r>
              <a:rPr lang="en-US" sz="2000" dirty="0"/>
              <a:t>Marriage will be fun and fulfilling</a:t>
            </a:r>
          </a:p>
          <a:p>
            <a:pPr>
              <a:lnSpc>
                <a:spcPct val="100000"/>
              </a:lnSpc>
              <a:spcBef>
                <a:spcPts val="1200"/>
              </a:spcBef>
            </a:pPr>
            <a:r>
              <a:rPr lang="en-US" sz="2000" dirty="0"/>
              <a:t>We will always feel this intense love for each other</a:t>
            </a:r>
          </a:p>
          <a:p>
            <a:pPr>
              <a:lnSpc>
                <a:spcPct val="100000"/>
              </a:lnSpc>
              <a:spcBef>
                <a:spcPts val="1200"/>
              </a:spcBef>
            </a:pPr>
            <a:r>
              <a:rPr lang="en-US" sz="2000" dirty="0"/>
              <a:t>Nothing can separate us</a:t>
            </a:r>
          </a:p>
          <a:p>
            <a:pPr>
              <a:lnSpc>
                <a:spcPct val="100000"/>
              </a:lnSpc>
              <a:spcBef>
                <a:spcPts val="1200"/>
              </a:spcBef>
            </a:pPr>
            <a:endParaRPr lang="en-US" dirty="0"/>
          </a:p>
          <a:p>
            <a:endParaRPr lang="en-US" dirty="0"/>
          </a:p>
          <a:p>
            <a:pPr>
              <a:buFont typeface="Wingdings" panose="05000000000000000000" pitchFamily="2" charset="2"/>
              <a:buChar char="§"/>
            </a:pPr>
            <a:endParaRPr lang="en-US" u="sng" dirty="0"/>
          </a:p>
        </p:txBody>
      </p:sp>
      <p:sp>
        <p:nvSpPr>
          <p:cNvPr id="5" name="Content Placeholder 4"/>
          <p:cNvSpPr>
            <a:spLocks noGrp="1"/>
          </p:cNvSpPr>
          <p:nvPr>
            <p:ph sz="half" idx="2"/>
          </p:nvPr>
        </p:nvSpPr>
        <p:spPr>
          <a:xfrm>
            <a:off x="4572000" y="1524000"/>
            <a:ext cx="3962400" cy="4724400"/>
          </a:xfrm>
        </p:spPr>
        <p:txBody>
          <a:bodyPr/>
          <a:lstStyle/>
          <a:p>
            <a:pPr marL="0" indent="0" algn="ctr">
              <a:buNone/>
            </a:pPr>
            <a:r>
              <a:rPr lang="en-US" u="sng" dirty="0"/>
              <a:t>Reality</a:t>
            </a:r>
          </a:p>
          <a:p>
            <a:pPr>
              <a:lnSpc>
                <a:spcPct val="100000"/>
              </a:lnSpc>
              <a:spcBef>
                <a:spcPts val="1200"/>
              </a:spcBef>
            </a:pPr>
            <a:r>
              <a:rPr lang="en-US" sz="2000" dirty="0"/>
              <a:t>Nobody can make you happy. And, its not their job. Only you can make you happy.</a:t>
            </a:r>
          </a:p>
          <a:p>
            <a:pPr>
              <a:lnSpc>
                <a:spcPct val="100000"/>
              </a:lnSpc>
              <a:spcBef>
                <a:spcPts val="1200"/>
              </a:spcBef>
            </a:pPr>
            <a:r>
              <a:rPr lang="en-US" sz="2000" dirty="0"/>
              <a:t>All relationships will experience seasons of stress and difficulty</a:t>
            </a:r>
          </a:p>
          <a:p>
            <a:pPr>
              <a:lnSpc>
                <a:spcPct val="100000"/>
              </a:lnSpc>
              <a:spcBef>
                <a:spcPts val="1200"/>
              </a:spcBef>
            </a:pPr>
            <a:r>
              <a:rPr lang="en-US" sz="2000" dirty="0"/>
              <a:t>Selfish love will perish to be replaced by real love</a:t>
            </a:r>
          </a:p>
          <a:p>
            <a:pPr>
              <a:lnSpc>
                <a:spcPct val="100000"/>
              </a:lnSpc>
              <a:spcBef>
                <a:spcPts val="1200"/>
              </a:spcBef>
            </a:pPr>
            <a:r>
              <a:rPr lang="en-US" sz="2000" dirty="0"/>
              <a:t>Unless care is taken, any couple could suffer emotional or physical divorce</a:t>
            </a:r>
          </a:p>
        </p:txBody>
      </p:sp>
    </p:spTree>
    <p:extLst>
      <p:ext uri="{BB962C8B-B14F-4D97-AF65-F5344CB8AC3E}">
        <p14:creationId xmlns:p14="http://schemas.microsoft.com/office/powerpoint/2010/main" val="19156794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 calcmode="lin" valueType="num">
                                      <p:cBhvr additive="base">
                                        <p:cTn id="3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anim calcmode="lin" valueType="num">
                                      <p:cBhvr additive="base">
                                        <p:cTn id="4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4" end="4"/>
                                            </p:txEl>
                                          </p:spTgt>
                                        </p:tgtEl>
                                        <p:attrNameLst>
                                          <p:attrName>style.visibility</p:attrName>
                                        </p:attrNameLst>
                                      </p:cBhvr>
                                      <p:to>
                                        <p:strVal val="visible"/>
                                      </p:to>
                                    </p:set>
                                    <p:anim calcmode="lin" valueType="num">
                                      <p:cBhvr additive="base">
                                        <p:cTn id="4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334000" y="3156466"/>
            <a:ext cx="3581400" cy="3077766"/>
          </a:xfrm>
          <a:prstGeom prst="rect">
            <a:avLst/>
          </a:prstGeom>
          <a:noFill/>
          <a:ln w="9525">
            <a:noFill/>
            <a:prstDash val="lgDash"/>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dirty="0">
                <a:ln>
                  <a:noFill/>
                </a:ln>
                <a:solidFill>
                  <a:srgbClr val="000080"/>
                </a:solidFill>
                <a:effectLst/>
                <a:latin typeface="Arial" pitchFamily="34" charset="0"/>
                <a:ea typeface="Times New Roman" pitchFamily="18" charset="0"/>
                <a:cs typeface="Arial" pitchFamily="34" charset="0"/>
              </a:rPr>
              <a:t>“</a:t>
            </a:r>
            <a:r>
              <a:rPr kumimoji="0" lang="en-US" sz="2000" b="1" i="1" u="none" strike="noStrike" cap="none" normalizeH="0" baseline="0" dirty="0">
                <a:ln>
                  <a:noFill/>
                </a:ln>
                <a:solidFill>
                  <a:srgbClr val="000080"/>
                </a:solidFill>
                <a:effectLst/>
                <a:latin typeface="Arial" pitchFamily="34" charset="0"/>
                <a:ea typeface="Times New Roman" pitchFamily="18" charset="0"/>
                <a:cs typeface="Arial" pitchFamily="34" charset="0"/>
              </a:rPr>
              <a:t>Marriage will show your immaturity and selfishness faster than anything on earth. You either grow up or grow apart… </a:t>
            </a:r>
          </a:p>
          <a:p>
            <a:pPr marL="0" marR="0" lvl="0" indent="0"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a:ln>
                  <a:noFill/>
                </a:ln>
                <a:solidFill>
                  <a:srgbClr val="000080"/>
                </a:solidFill>
                <a:effectLst/>
                <a:latin typeface="Arial" pitchFamily="34" charset="0"/>
                <a:ea typeface="Times New Roman" pitchFamily="18" charset="0"/>
                <a:cs typeface="Arial" pitchFamily="34" charset="0"/>
              </a:rPr>
              <a:t>It's your choice</a:t>
            </a:r>
            <a:r>
              <a:rPr kumimoji="0" lang="en-US" sz="3200" b="1" i="1" u="none" strike="noStrike" cap="none" normalizeH="0" baseline="0" dirty="0">
                <a:ln>
                  <a:noFill/>
                </a:ln>
                <a:solidFill>
                  <a:srgbClr val="000080"/>
                </a:solidFill>
                <a:effectLst/>
                <a:latin typeface="Arial" pitchFamily="34" charset="0"/>
                <a:ea typeface="Times New Roman" pitchFamily="18" charset="0"/>
                <a:cs typeface="Arial" pitchFamily="34" charset="0"/>
              </a:rPr>
              <a:t>.”</a:t>
            </a:r>
          </a:p>
          <a:p>
            <a:pPr marL="0" marR="0" lvl="0" indent="0" algn="r" defTabSz="914400" rtl="0" eaLnBrk="1" fontAlgn="base" latinLnBrk="0" hangingPunct="1">
              <a:lnSpc>
                <a:spcPct val="100000"/>
              </a:lnSpc>
              <a:spcBef>
                <a:spcPct val="0"/>
              </a:spcBef>
              <a:spcAft>
                <a:spcPct val="0"/>
              </a:spcAft>
              <a:buClrTx/>
              <a:buSzTx/>
              <a:buFontTx/>
              <a:buNone/>
              <a:tabLst/>
            </a:pPr>
            <a:r>
              <a:rPr lang="en-US" sz="4000" b="1" i="1" dirty="0">
                <a:solidFill>
                  <a:srgbClr val="000080"/>
                </a:solidFill>
                <a:latin typeface="Arial" pitchFamily="34" charset="0"/>
                <a:cs typeface="Arial" pitchFamily="34" charset="0"/>
              </a:rPr>
              <a:t> </a:t>
            </a:r>
            <a:r>
              <a:rPr lang="en-US" sz="1600" b="1" i="1" dirty="0">
                <a:solidFill>
                  <a:srgbClr val="000080"/>
                </a:solidFill>
                <a:latin typeface="Arial" pitchFamily="34" charset="0"/>
                <a:cs typeface="Arial" pitchFamily="34" charset="0"/>
              </a:rPr>
              <a:t>Dr. Jennifer Finlayson-Fife</a:t>
            </a:r>
            <a:endParaRPr kumimoji="0" lang="en-US" sz="1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pic>
        <p:nvPicPr>
          <p:cNvPr id="3" name="Picture 2" descr="wedding cake divide.jpg"/>
          <p:cNvPicPr>
            <a:picLocks noChangeAspect="1"/>
          </p:cNvPicPr>
          <p:nvPr/>
        </p:nvPicPr>
        <p:blipFill>
          <a:blip r:embed="rId3" cstate="print"/>
          <a:stretch>
            <a:fillRect/>
          </a:stretch>
        </p:blipFill>
        <p:spPr>
          <a:xfrm>
            <a:off x="685800" y="2971800"/>
            <a:ext cx="4368800" cy="2621280"/>
          </a:xfrm>
          <a:prstGeom prst="rect">
            <a:avLst/>
          </a:prstGeom>
        </p:spPr>
      </p:pic>
      <p:sp>
        <p:nvSpPr>
          <p:cNvPr id="2" name="Title 1"/>
          <p:cNvSpPr>
            <a:spLocks noGrp="1"/>
          </p:cNvSpPr>
          <p:nvPr>
            <p:ph type="title"/>
          </p:nvPr>
        </p:nvSpPr>
        <p:spPr>
          <a:xfrm>
            <a:off x="1016000" y="1264920"/>
            <a:ext cx="8077200" cy="914400"/>
          </a:xfrm>
        </p:spPr>
        <p:txBody>
          <a:bodyPr/>
          <a:lstStyle/>
          <a:p>
            <a:r>
              <a:rPr lang="en-US" sz="3600" dirty="0"/>
              <a:t>Marriage is the most intensive environment for learning how to love</a:t>
            </a:r>
          </a:p>
        </p:txBody>
      </p:sp>
    </p:spTree>
    <p:extLst>
      <p:ext uri="{BB962C8B-B14F-4D97-AF65-F5344CB8AC3E}">
        <p14:creationId xmlns:p14="http://schemas.microsoft.com/office/powerpoint/2010/main" val="344047679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descr="dead cupid 2.jpg"/>
          <p:cNvPicPr>
            <a:picLocks noChangeAspect="1"/>
          </p:cNvPicPr>
          <p:nvPr/>
        </p:nvPicPr>
        <p:blipFill>
          <a:blip r:embed="rId3" cstate="print"/>
          <a:stretch>
            <a:fillRect/>
          </a:stretch>
        </p:blipFill>
        <p:spPr>
          <a:xfrm>
            <a:off x="4497422" y="4923158"/>
            <a:ext cx="1367069" cy="929809"/>
          </a:xfrm>
          <a:prstGeom prst="rect">
            <a:avLst/>
          </a:prstGeom>
        </p:spPr>
      </p:pic>
      <p:pic>
        <p:nvPicPr>
          <p:cNvPr id="32" name="Picture 31" descr="heart rocket 1.jpg"/>
          <p:cNvPicPr>
            <a:picLocks noChangeAspect="1"/>
          </p:cNvPicPr>
          <p:nvPr/>
        </p:nvPicPr>
        <p:blipFill>
          <a:blip r:embed="rId4" cstate="print"/>
          <a:stretch>
            <a:fillRect/>
          </a:stretch>
        </p:blipFill>
        <p:spPr>
          <a:xfrm rot="19998585">
            <a:off x="1149065" y="3294873"/>
            <a:ext cx="887674" cy="923988"/>
          </a:xfrm>
          <a:prstGeom prst="rect">
            <a:avLst/>
          </a:prstGeom>
        </p:spPr>
      </p:pic>
      <p:grpSp>
        <p:nvGrpSpPr>
          <p:cNvPr id="2" name="Group 61"/>
          <p:cNvGrpSpPr/>
          <p:nvPr/>
        </p:nvGrpSpPr>
        <p:grpSpPr>
          <a:xfrm>
            <a:off x="914400" y="89483"/>
            <a:ext cx="8382000" cy="5901155"/>
            <a:chOff x="-439537" y="-325694"/>
            <a:chExt cx="9669801" cy="4229085"/>
          </a:xfrm>
          <a:noFill/>
        </p:grpSpPr>
        <p:grpSp>
          <p:nvGrpSpPr>
            <p:cNvPr id="3" name="Group 57"/>
            <p:cNvGrpSpPr>
              <a:grpSpLocks/>
            </p:cNvGrpSpPr>
            <p:nvPr/>
          </p:nvGrpSpPr>
          <p:grpSpPr bwMode="auto">
            <a:xfrm>
              <a:off x="175895" y="984817"/>
              <a:ext cx="5977890" cy="2894383"/>
              <a:chOff x="247" y="2111"/>
              <a:chExt cx="9414" cy="4557"/>
            </a:xfrm>
            <a:grpFill/>
          </p:grpSpPr>
          <p:grpSp>
            <p:nvGrpSpPr>
              <p:cNvPr id="4" name="Group 63"/>
              <p:cNvGrpSpPr>
                <a:grpSpLocks/>
              </p:cNvGrpSpPr>
              <p:nvPr/>
            </p:nvGrpSpPr>
            <p:grpSpPr bwMode="auto">
              <a:xfrm>
                <a:off x="247" y="2885"/>
                <a:ext cx="4568" cy="3783"/>
                <a:chOff x="442" y="2061"/>
                <a:chExt cx="4568" cy="3783"/>
              </a:xfrm>
              <a:grpFill/>
            </p:grpSpPr>
            <p:sp>
              <p:nvSpPr>
                <p:cNvPr id="2114" name="AutoShape 66"/>
                <p:cNvSpPr>
                  <a:spLocks noChangeShapeType="1"/>
                </p:cNvSpPr>
                <p:nvPr/>
              </p:nvSpPr>
              <p:spPr bwMode="auto">
                <a:xfrm flipV="1">
                  <a:off x="442" y="2061"/>
                  <a:ext cx="1262" cy="3353"/>
                </a:xfrm>
                <a:prstGeom prst="straightConnector1">
                  <a:avLst/>
                </a:prstGeom>
                <a:grpFill/>
                <a:ln w="38100">
                  <a:solidFill>
                    <a:srgbClr val="000000"/>
                  </a:solidFill>
                  <a:round/>
                  <a:headEnd/>
                  <a:tailEnd type="none" w="med" len="med"/>
                </a:ln>
              </p:spPr>
              <p:txBody>
                <a:bodyPr vert="horz" wrap="square" lIns="91440" tIns="45720" rIns="91440" bIns="45720" numCol="1" anchor="t" anchorCtr="0" compatLnSpc="1">
                  <a:prstTxWarp prst="textNoShape">
                    <a:avLst/>
                  </a:prstTxWarp>
                </a:bodyPr>
                <a:lstStyle/>
                <a:p>
                  <a:endParaRPr lang="en-US" dirty="0"/>
                </a:p>
              </p:txBody>
            </p:sp>
            <p:sp>
              <p:nvSpPr>
                <p:cNvPr id="2112" name="AutoShape 64"/>
                <p:cNvSpPr>
                  <a:spLocks noChangeShapeType="1"/>
                </p:cNvSpPr>
                <p:nvPr/>
              </p:nvSpPr>
              <p:spPr bwMode="auto">
                <a:xfrm>
                  <a:off x="3211" y="2061"/>
                  <a:ext cx="1799" cy="3783"/>
                </a:xfrm>
                <a:prstGeom prst="straightConnector1">
                  <a:avLst/>
                </a:prstGeom>
                <a:grpFill/>
                <a:ln w="38100">
                  <a:solidFill>
                    <a:srgbClr val="000000"/>
                  </a:solidFill>
                  <a:round/>
                  <a:headEnd/>
                  <a:tailEnd type="none" w="med" len="med"/>
                </a:ln>
              </p:spPr>
              <p:txBody>
                <a:bodyPr vert="horz" wrap="square" lIns="91440" tIns="45720" rIns="91440" bIns="45720" numCol="1" anchor="t" anchorCtr="0" compatLnSpc="1">
                  <a:prstTxWarp prst="textNoShape">
                    <a:avLst/>
                  </a:prstTxWarp>
                </a:bodyPr>
                <a:lstStyle/>
                <a:p>
                  <a:endParaRPr lang="en-US" dirty="0"/>
                </a:p>
              </p:txBody>
            </p:sp>
          </p:grpSp>
          <p:grpSp>
            <p:nvGrpSpPr>
              <p:cNvPr id="5" name="Group 58"/>
              <p:cNvGrpSpPr>
                <a:grpSpLocks/>
              </p:cNvGrpSpPr>
              <p:nvPr/>
            </p:nvGrpSpPr>
            <p:grpSpPr bwMode="auto">
              <a:xfrm>
                <a:off x="4815" y="2111"/>
                <a:ext cx="4846" cy="4557"/>
                <a:chOff x="4815" y="2111"/>
                <a:chExt cx="4846" cy="4557"/>
              </a:xfrm>
              <a:grpFill/>
            </p:grpSpPr>
            <p:sp>
              <p:nvSpPr>
                <p:cNvPr id="2110" name="AutoShape 62"/>
                <p:cNvSpPr>
                  <a:spLocks noChangeShapeType="1"/>
                </p:cNvSpPr>
                <p:nvPr/>
              </p:nvSpPr>
              <p:spPr bwMode="auto">
                <a:xfrm flipV="1">
                  <a:off x="4815" y="5808"/>
                  <a:ext cx="1107" cy="860"/>
                </a:xfrm>
                <a:prstGeom prst="bentConnector3">
                  <a:avLst>
                    <a:gd name="adj1" fmla="val 49958"/>
                  </a:avLst>
                </a:prstGeom>
                <a:grp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109" name="AutoShape 61"/>
                <p:cNvSpPr>
                  <a:spLocks noChangeShapeType="1"/>
                </p:cNvSpPr>
                <p:nvPr/>
              </p:nvSpPr>
              <p:spPr bwMode="auto">
                <a:xfrm rot="16200000">
                  <a:off x="5760" y="4682"/>
                  <a:ext cx="1295" cy="969"/>
                </a:xfrm>
                <a:prstGeom prst="bentConnector3">
                  <a:avLst>
                    <a:gd name="adj1" fmla="val 49963"/>
                  </a:avLst>
                </a:prstGeom>
                <a:grpFill/>
                <a:ln w="38100">
                  <a:solidFill>
                    <a:srgbClr val="000000"/>
                  </a:solidFill>
                  <a:miter lim="800000"/>
                  <a:headEnd/>
                  <a:tailEnd type="none" w="med" len="med"/>
                </a:ln>
              </p:spPr>
              <p:txBody>
                <a:bodyPr vert="horz" wrap="square" lIns="91440" tIns="45720" rIns="91440" bIns="45720" numCol="1" anchor="t" anchorCtr="0" compatLnSpc="1">
                  <a:prstTxWarp prst="textNoShape">
                    <a:avLst/>
                  </a:prstTxWarp>
                </a:bodyPr>
                <a:lstStyle/>
                <a:p>
                  <a:endParaRPr lang="en-US" dirty="0"/>
                </a:p>
              </p:txBody>
            </p:sp>
            <p:sp>
              <p:nvSpPr>
                <p:cNvPr id="2107" name="AutoShape 59"/>
                <p:cNvSpPr>
                  <a:spLocks noChangeShapeType="1"/>
                </p:cNvSpPr>
                <p:nvPr/>
              </p:nvSpPr>
              <p:spPr bwMode="auto">
                <a:xfrm rot="16200000">
                  <a:off x="8195" y="2193"/>
                  <a:ext cx="1548" cy="1384"/>
                </a:xfrm>
                <a:prstGeom prst="bentConnector3">
                  <a:avLst>
                    <a:gd name="adj1" fmla="val 51703"/>
                  </a:avLst>
                </a:prstGeom>
                <a:grpFill/>
                <a:ln w="38100">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en-US" dirty="0"/>
                </a:p>
              </p:txBody>
            </p:sp>
          </p:grpSp>
        </p:grpSp>
        <p:sp>
          <p:nvSpPr>
            <p:cNvPr id="2115" name="Text Box 67"/>
            <p:cNvSpPr txBox="1">
              <a:spLocks noChangeArrowheads="1"/>
            </p:cNvSpPr>
            <p:nvPr/>
          </p:nvSpPr>
          <p:spPr bwMode="auto">
            <a:xfrm>
              <a:off x="1846053" y="-216477"/>
              <a:ext cx="5678315" cy="286740"/>
            </a:xfrm>
            <a:prstGeom prst="rect">
              <a:avLst/>
            </a:prstGeom>
            <a:solidFill>
              <a:srgbClr val="D77792"/>
            </a:solidFill>
            <a:ln w="9525">
              <a:solidFill>
                <a:srgbClr val="000000"/>
              </a:solidFill>
              <a:miter lim="800000"/>
              <a:headEnd/>
              <a:tailEnd/>
            </a:ln>
            <a:effectLst>
              <a:outerShdw dist="35921" dir="2700000" algn="ctr" rotWithShape="0">
                <a:srgbClr val="808080"/>
              </a:outerShdw>
            </a:effectLst>
            <a:scene3d>
              <a:camera prst="orthographicFront"/>
              <a:lightRig rig="threePt" dir="t"/>
            </a:scene3d>
            <a:sp3d>
              <a:bevelT w="165100" prst="coolSlant"/>
            </a:sp3d>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Arial" pitchFamily="34" charset="0"/>
                  <a:ea typeface="Times New Roman" pitchFamily="18" charset="0"/>
                  <a:cs typeface="Arial" pitchFamily="34" charset="0"/>
                </a:rPr>
                <a:t>The Psychological Journey of Marriage</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2104" name="Text Box 56"/>
            <p:cNvSpPr txBox="1">
              <a:spLocks noChangeArrowheads="1"/>
            </p:cNvSpPr>
            <p:nvPr/>
          </p:nvSpPr>
          <p:spPr bwMode="auto">
            <a:xfrm>
              <a:off x="-439537" y="3660765"/>
              <a:ext cx="1073151" cy="242626"/>
            </a:xfrm>
            <a:prstGeom prst="rect">
              <a:avLst/>
            </a:prstGeom>
            <a:grp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pitchFamily="34" charset="0"/>
                  <a:ea typeface="Times New Roman" pitchFamily="18" charset="0"/>
                  <a:cs typeface="Arial" pitchFamily="34" charset="0"/>
                </a:rPr>
                <a:t>Meet</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2103" name="Text Box 55"/>
            <p:cNvSpPr txBox="1">
              <a:spLocks noChangeArrowheads="1"/>
            </p:cNvSpPr>
            <p:nvPr/>
          </p:nvSpPr>
          <p:spPr bwMode="auto">
            <a:xfrm>
              <a:off x="272584" y="593999"/>
              <a:ext cx="2637218" cy="485252"/>
            </a:xfrm>
            <a:prstGeom prst="rect">
              <a:avLst/>
            </a:prstGeom>
            <a:solidFill>
              <a:srgbClr val="D77792"/>
            </a:solidFill>
            <a:ln w="9525">
              <a:noFill/>
              <a:miter lim="800000"/>
              <a:headEnd/>
              <a:tailEnd/>
            </a:ln>
            <a:scene3d>
              <a:camera prst="orthographicFront"/>
              <a:lightRig rig="threePt" dir="t"/>
            </a:scene3d>
            <a:sp3d>
              <a:bevelT w="165100" prst="coolSlant"/>
            </a:sp3d>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pitchFamily="34" charset="0"/>
                  <a:ea typeface="Times New Roman" pitchFamily="18" charset="0"/>
                  <a:cs typeface="Arial" pitchFamily="34" charset="0"/>
                </a:rPr>
                <a:t>Romantic Love</a:t>
              </a:r>
              <a:endParaRPr kumimoji="0" lang="en-US" sz="1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1" u="none" strike="noStrike" cap="none" normalizeH="0" baseline="0" dirty="0">
                  <a:ln>
                    <a:noFill/>
                  </a:ln>
                  <a:solidFill>
                    <a:schemeClr val="tx1"/>
                  </a:solidFill>
                  <a:effectLst/>
                  <a:latin typeface="Arial" pitchFamily="34" charset="0"/>
                  <a:ea typeface="Times New Roman" pitchFamily="18" charset="0"/>
                  <a:cs typeface="Arial" pitchFamily="34" charset="0"/>
                </a:rPr>
                <a:t>Honeymoon Stage</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1" u="none" strike="noStrike" cap="none" normalizeH="0" baseline="0" dirty="0">
                  <a:ln>
                    <a:noFill/>
                  </a:ln>
                  <a:solidFill>
                    <a:schemeClr val="tx1"/>
                  </a:solidFill>
                  <a:effectLst/>
                  <a:latin typeface="Arial" pitchFamily="34" charset="0"/>
                  <a:ea typeface="Times New Roman" pitchFamily="18" charset="0"/>
                  <a:cs typeface="Arial" pitchFamily="34" charset="0"/>
                </a:rPr>
                <a:t>Sense of Wholeness</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2101" name="Text Box 53"/>
            <p:cNvSpPr txBox="1">
              <a:spLocks noChangeArrowheads="1"/>
            </p:cNvSpPr>
            <p:nvPr/>
          </p:nvSpPr>
          <p:spPr bwMode="auto">
            <a:xfrm>
              <a:off x="526809" y="3280202"/>
              <a:ext cx="2373497" cy="457681"/>
            </a:xfrm>
            <a:prstGeom prst="rect">
              <a:avLst/>
            </a:prstGeom>
            <a:grp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Power Struggle</a:t>
              </a:r>
              <a:r>
                <a:rPr kumimoji="0" lang="en-US"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en-US" sz="1050" b="0" i="1" u="none" strike="noStrike" cap="none" normalizeH="0" baseline="0" dirty="0">
                  <a:ln>
                    <a:noFill/>
                  </a:ln>
                  <a:solidFill>
                    <a:schemeClr val="tx1"/>
                  </a:solidFill>
                  <a:effectLst/>
                  <a:latin typeface="Arial" pitchFamily="34" charset="0"/>
                  <a:ea typeface="Times New Roman" pitchFamily="18" charset="0"/>
                  <a:cs typeface="Arial" pitchFamily="34" charset="0"/>
                </a:rPr>
                <a:t>(Conscious and unconscious expectations collide</a:t>
              </a:r>
              <a:r>
                <a:rPr kumimoji="0" lang="en-US" sz="1100" b="0" i="1" u="none" strike="noStrike" cap="none" normalizeH="0" baseline="0" dirty="0">
                  <a:ln>
                    <a:noFill/>
                  </a:ln>
                  <a:solidFill>
                    <a:schemeClr val="tx1"/>
                  </a:solidFill>
                  <a:effectLst/>
                  <a:latin typeface="Arial" pitchFamily="34" charset="0"/>
                  <a:ea typeface="Times New Roman" pitchFamily="18" charset="0"/>
                  <a:cs typeface="Arial" pitchFamily="34" charset="0"/>
                </a:rPr>
                <a:t>)</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2100" name="AutoShape 52"/>
            <p:cNvSpPr>
              <a:spLocks noChangeArrowheads="1"/>
            </p:cNvSpPr>
            <p:nvPr/>
          </p:nvSpPr>
          <p:spPr bwMode="auto">
            <a:xfrm>
              <a:off x="5362344" y="3551547"/>
              <a:ext cx="527444" cy="228600"/>
            </a:xfrm>
            <a:prstGeom prst="rightArrow">
              <a:avLst>
                <a:gd name="adj1" fmla="val 50000"/>
                <a:gd name="adj2" fmla="val 54167"/>
              </a:avLst>
            </a:prstGeom>
            <a:solidFill>
              <a:schemeClr val="tx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099" name="Text Box 51"/>
            <p:cNvSpPr txBox="1">
              <a:spLocks noChangeArrowheads="1"/>
            </p:cNvSpPr>
            <p:nvPr/>
          </p:nvSpPr>
          <p:spPr bwMode="auto">
            <a:xfrm>
              <a:off x="5977695" y="3551547"/>
              <a:ext cx="2048714" cy="328613"/>
            </a:xfrm>
            <a:prstGeom prst="rect">
              <a:avLst/>
            </a:prstGeom>
            <a:solidFill>
              <a:schemeClr val="tx2">
                <a:lumMod val="40000"/>
                <a:lumOff val="60000"/>
              </a:schemeClr>
            </a:solidFill>
            <a:ln w="9525">
              <a:solidFill>
                <a:srgbClr val="000000"/>
              </a:solidFill>
              <a:miter lim="800000"/>
              <a:headEnd/>
              <a:tailEnd/>
            </a:ln>
            <a:scene3d>
              <a:camera prst="orthographicFront"/>
              <a:lightRig rig="threePt" dir="t"/>
            </a:scene3d>
            <a:sp3d>
              <a:bevelT w="165100" prst="coolSlant"/>
            </a:sp3d>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Physical Divorce</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2098" name="AutoShape 50"/>
            <p:cNvSpPr>
              <a:spLocks noChangeArrowheads="1"/>
            </p:cNvSpPr>
            <p:nvPr/>
          </p:nvSpPr>
          <p:spPr bwMode="auto">
            <a:xfrm>
              <a:off x="5362344" y="3169283"/>
              <a:ext cx="535583" cy="238125"/>
            </a:xfrm>
            <a:prstGeom prst="rightArrow">
              <a:avLst>
                <a:gd name="adj1" fmla="val 50000"/>
                <a:gd name="adj2" fmla="val 47000"/>
              </a:avLst>
            </a:prstGeom>
            <a:solidFill>
              <a:schemeClr val="tx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097" name="Text Box 49"/>
            <p:cNvSpPr txBox="1">
              <a:spLocks noChangeArrowheads="1"/>
            </p:cNvSpPr>
            <p:nvPr/>
          </p:nvSpPr>
          <p:spPr bwMode="auto">
            <a:xfrm>
              <a:off x="4483271" y="2677803"/>
              <a:ext cx="4043735" cy="287106"/>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pitchFamily="34" charset="0"/>
                  <a:ea typeface="Times New Roman" pitchFamily="18" charset="0"/>
                  <a:cs typeface="Arial" pitchFamily="34" charset="0"/>
                </a:rPr>
                <a:t>Awakening</a:t>
              </a:r>
              <a:r>
                <a:rPr kumimoji="0" lang="en-US"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en-US" sz="1100" b="0" i="1" u="none" strike="noStrike" cap="none" normalizeH="0" baseline="0" dirty="0">
                  <a:ln>
                    <a:noFill/>
                  </a:ln>
                  <a:solidFill>
                    <a:schemeClr val="tx1"/>
                  </a:solidFill>
                  <a:effectLst/>
                  <a:latin typeface="Arial" pitchFamily="34" charset="0"/>
                  <a:ea typeface="Times New Roman" pitchFamily="18" charset="0"/>
                  <a:cs typeface="Arial" pitchFamily="34" charset="0"/>
                </a:rPr>
                <a:t>Humble surrender of illusions</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2096" name="Text Box 48"/>
            <p:cNvSpPr txBox="1">
              <a:spLocks noChangeArrowheads="1"/>
            </p:cNvSpPr>
            <p:nvPr/>
          </p:nvSpPr>
          <p:spPr bwMode="auto">
            <a:xfrm>
              <a:off x="5450251" y="2131712"/>
              <a:ext cx="2668587" cy="409575"/>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pitchFamily="34" charset="0"/>
                  <a:ea typeface="Times New Roman" pitchFamily="18" charset="0"/>
                  <a:cs typeface="Arial" pitchFamily="34" charset="0"/>
                </a:rPr>
                <a:t>Transformation</a:t>
              </a:r>
              <a:r>
                <a:rPr kumimoji="0" lang="en-US"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en-US" sz="1050" b="0" i="1" u="none" strike="noStrike" cap="none" normalizeH="0" baseline="0" dirty="0">
                  <a:ln>
                    <a:noFill/>
                  </a:ln>
                  <a:solidFill>
                    <a:schemeClr val="tx1"/>
                  </a:solidFill>
                  <a:effectLst/>
                  <a:latin typeface="Arial" pitchFamily="34" charset="0"/>
                  <a:ea typeface="Times New Roman" pitchFamily="18" charset="0"/>
                  <a:cs typeface="Arial" pitchFamily="34" charset="0"/>
                </a:rPr>
                <a:t>Close all physical and psychological exits</a:t>
              </a:r>
              <a:r>
                <a:rPr kumimoji="0" lang="en-US" sz="1400" b="0" i="1" u="none" strike="noStrike" cap="none" normalizeH="0" baseline="0" dirty="0">
                  <a:ln>
                    <a:noFill/>
                  </a:ln>
                  <a:solidFill>
                    <a:schemeClr val="tx1"/>
                  </a:solidFill>
                  <a:effectLst/>
                  <a:latin typeface="Arial" pitchFamily="34" charset="0"/>
                  <a:ea typeface="Times New Roman" pitchFamily="18" charset="0"/>
                  <a:cs typeface="Arial" pitchFamily="34" charset="0"/>
                </a:rPr>
                <a:t>.</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2095" name="Text Box 47"/>
            <p:cNvSpPr txBox="1">
              <a:spLocks noChangeArrowheads="1"/>
            </p:cNvSpPr>
            <p:nvPr/>
          </p:nvSpPr>
          <p:spPr bwMode="auto">
            <a:xfrm>
              <a:off x="5977695" y="3060066"/>
              <a:ext cx="2048714" cy="382263"/>
            </a:xfrm>
            <a:prstGeom prst="rect">
              <a:avLst/>
            </a:prstGeom>
            <a:solidFill>
              <a:schemeClr val="tx2">
                <a:lumMod val="40000"/>
                <a:lumOff val="60000"/>
              </a:schemeClr>
            </a:solidFill>
            <a:ln w="9525">
              <a:solidFill>
                <a:srgbClr val="000000"/>
              </a:solidFill>
              <a:miter lim="800000"/>
              <a:headEnd/>
              <a:tailEnd/>
            </a:ln>
            <a:scene3d>
              <a:camera prst="orthographicFront"/>
              <a:lightRig rig="threePt" dir="t"/>
            </a:scene3d>
            <a:sp3d>
              <a:bevelT w="165100" prst="coolSlant"/>
            </a:sp3d>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Emotional Divorce</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1" u="none" strike="noStrike" cap="none" normalizeH="0" baseline="0" dirty="0">
                  <a:ln>
                    <a:noFill/>
                  </a:ln>
                  <a:solidFill>
                    <a:schemeClr val="tx1"/>
                  </a:solidFill>
                  <a:effectLst/>
                  <a:latin typeface="Arial" pitchFamily="34" charset="0"/>
                  <a:ea typeface="Times New Roman" pitchFamily="18" charset="0"/>
                  <a:cs typeface="Arial" pitchFamily="34" charset="0"/>
                </a:rPr>
                <a:t>(Parallel Marriage</a:t>
              </a:r>
              <a:r>
                <a:rPr kumimoji="0" lang="en-US" sz="1000" b="0" i="1" u="none" strike="noStrike" cap="none" normalizeH="0" baseline="0" dirty="0">
                  <a:ln>
                    <a:noFill/>
                  </a:ln>
                  <a:solidFill>
                    <a:schemeClr val="tx1"/>
                  </a:solidFill>
                  <a:effectLst/>
                  <a:latin typeface="Arial" pitchFamily="34" charset="0"/>
                  <a:ea typeface="Times New Roman" pitchFamily="18" charset="0"/>
                  <a:cs typeface="Arial" pitchFamily="34" charset="0"/>
                </a:rPr>
                <a:t>)</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94" name="Text Box 46"/>
            <p:cNvSpPr txBox="1">
              <a:spLocks noChangeArrowheads="1"/>
            </p:cNvSpPr>
            <p:nvPr/>
          </p:nvSpPr>
          <p:spPr bwMode="auto">
            <a:xfrm>
              <a:off x="5186529" y="548050"/>
              <a:ext cx="2070340" cy="436873"/>
            </a:xfrm>
            <a:prstGeom prst="rect">
              <a:avLst/>
            </a:prstGeom>
            <a:solidFill>
              <a:srgbClr val="D77792"/>
            </a:solidFill>
            <a:ln w="9525">
              <a:noFill/>
              <a:miter lim="800000"/>
              <a:headEnd/>
              <a:tailEnd/>
            </a:ln>
            <a:scene3d>
              <a:camera prst="orthographicFront"/>
              <a:lightRig rig="threePt" dir="t"/>
            </a:scene3d>
            <a:sp3d prstMaterial="metal">
              <a:bevelT w="165100" prst="coolSlant"/>
            </a:sp3d>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pitchFamily="34" charset="0"/>
                  <a:ea typeface="Times New Roman" pitchFamily="18" charset="0"/>
                  <a:cs typeface="Arial" pitchFamily="34" charset="0"/>
                </a:rPr>
                <a:t>Real Love:</a:t>
              </a:r>
              <a:r>
                <a:rPr kumimoji="0" lang="en-US" sz="1600" b="1" i="0" u="none" strike="noStrike" cap="none" normalizeH="0" dirty="0">
                  <a:ln>
                    <a:noFill/>
                  </a:ln>
                  <a:solidFill>
                    <a:schemeClr val="tx1"/>
                  </a:solidFill>
                  <a:effectLst/>
                  <a:latin typeface="Arial" pitchFamily="34" charset="0"/>
                  <a:ea typeface="Times New Roman" pitchFamily="18" charset="0"/>
                  <a:cs typeface="Arial" pitchFamily="34" charset="0"/>
                </a:rPr>
                <a:t> </a:t>
              </a:r>
              <a:r>
                <a:rPr kumimoji="0" lang="en-US" sz="1600" b="1" i="1" u="none" strike="noStrike" cap="none" normalizeH="0" dirty="0">
                  <a:ln>
                    <a:noFill/>
                  </a:ln>
                  <a:solidFill>
                    <a:schemeClr val="tx1"/>
                  </a:solidFill>
                  <a:effectLst/>
                  <a:latin typeface="Arial" pitchFamily="34" charset="0"/>
                  <a:ea typeface="Times New Roman" pitchFamily="18" charset="0"/>
                  <a:cs typeface="Arial" pitchFamily="34" charset="0"/>
                </a:rPr>
                <a:t>Love without Illusion</a:t>
              </a:r>
              <a:r>
                <a:rPr kumimoji="0" lang="en-US" sz="1600" b="1" i="1" u="none" strike="noStrike" cap="none" normalizeH="0" baseline="0" dirty="0">
                  <a:ln>
                    <a:noFill/>
                  </a:ln>
                  <a:solidFill>
                    <a:schemeClr val="tx1"/>
                  </a:solidFill>
                  <a:effectLst/>
                  <a:latin typeface="Arial" pitchFamily="34" charset="0"/>
                  <a:ea typeface="Times New Roman" pitchFamily="18" charset="0"/>
                  <a:cs typeface="Arial" pitchFamily="34" charset="0"/>
                </a:rPr>
                <a:t> </a:t>
              </a:r>
              <a:endParaRPr kumimoji="0" lang="en-US" sz="2400" b="0" i="1" u="none" strike="noStrike" cap="none" normalizeH="0" baseline="0" dirty="0">
                <a:ln>
                  <a:noFill/>
                </a:ln>
                <a:solidFill>
                  <a:schemeClr val="tx1"/>
                </a:solidFill>
                <a:effectLst/>
                <a:latin typeface="Arial" pitchFamily="34" charset="0"/>
                <a:cs typeface="Arial" pitchFamily="34" charset="0"/>
              </a:endParaRPr>
            </a:p>
          </p:txBody>
        </p:sp>
        <p:sp>
          <p:nvSpPr>
            <p:cNvPr id="2093" name="Text Box 45"/>
            <p:cNvSpPr txBox="1">
              <a:spLocks noChangeArrowheads="1"/>
            </p:cNvSpPr>
            <p:nvPr/>
          </p:nvSpPr>
          <p:spPr bwMode="auto">
            <a:xfrm>
              <a:off x="5442172" y="1545073"/>
              <a:ext cx="3076755" cy="409575"/>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1" u="none" strike="noStrike" cap="none" normalizeH="0" baseline="0" dirty="0">
                  <a:ln>
                    <a:noFill/>
                  </a:ln>
                  <a:solidFill>
                    <a:schemeClr val="tx1"/>
                  </a:solidFill>
                  <a:effectLst/>
                  <a:latin typeface="Arial" pitchFamily="34" charset="0"/>
                  <a:ea typeface="Times New Roman" pitchFamily="18" charset="0"/>
                  <a:cs typeface="Arial" pitchFamily="34" charset="0"/>
                </a:rPr>
                <a:t>Return to euphoria of romantic love with continued learning</a:t>
              </a:r>
              <a:r>
                <a:rPr kumimoji="0" lang="en-US" sz="1100" b="0" i="0" u="none" strike="noStrike" cap="none" normalizeH="0" baseline="0" dirty="0">
                  <a:ln>
                    <a:noFill/>
                  </a:ln>
                  <a:solidFill>
                    <a:schemeClr val="tx1"/>
                  </a:solidFill>
                  <a:effectLst/>
                  <a:latin typeface="Arial" pitchFamily="34" charset="0"/>
                  <a:ea typeface="Times New Roman" pitchFamily="18" charset="0"/>
                  <a:cs typeface="Arial" pitchFamily="34" charset="0"/>
                </a:rPr>
                <a:t> and</a:t>
              </a:r>
              <a:r>
                <a:rPr kumimoji="0" lang="en-US"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en-US" sz="1100" b="0" i="0" u="none" strike="noStrike" cap="none" normalizeH="0" baseline="0" dirty="0">
                  <a:ln>
                    <a:noFill/>
                  </a:ln>
                  <a:solidFill>
                    <a:schemeClr val="tx1"/>
                  </a:solidFill>
                  <a:effectLst/>
                  <a:latin typeface="Arial" pitchFamily="34" charset="0"/>
                  <a:ea typeface="Times New Roman" pitchFamily="18" charset="0"/>
                  <a:cs typeface="Arial" pitchFamily="34" charset="0"/>
                </a:rPr>
                <a:t>growth</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2092" name="Text Box 44"/>
            <p:cNvSpPr txBox="1">
              <a:spLocks noChangeArrowheads="1"/>
            </p:cNvSpPr>
            <p:nvPr/>
          </p:nvSpPr>
          <p:spPr bwMode="auto">
            <a:xfrm>
              <a:off x="2549311" y="-52649"/>
              <a:ext cx="4140678" cy="218441"/>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pitchFamily="34" charset="0"/>
                  <a:ea typeface="Times New Roman" pitchFamily="18" charset="0"/>
                  <a:cs typeface="Arial" pitchFamily="34" charset="0"/>
                </a:rPr>
                <a:t>Source :  Laura </a:t>
              </a:r>
              <a:r>
                <a:rPr kumimoji="0" lang="en-US" sz="900" b="1" i="0" u="none" strike="noStrike" cap="none" normalizeH="0" baseline="0" dirty="0" err="1">
                  <a:ln>
                    <a:noFill/>
                  </a:ln>
                  <a:solidFill>
                    <a:schemeClr val="tx1"/>
                  </a:solidFill>
                  <a:effectLst/>
                  <a:latin typeface="Arial" pitchFamily="34" charset="0"/>
                  <a:ea typeface="Times New Roman" pitchFamily="18" charset="0"/>
                  <a:cs typeface="Arial" pitchFamily="34" charset="0"/>
                </a:rPr>
                <a:t>Brotherson</a:t>
              </a:r>
              <a:r>
                <a:rPr kumimoji="0" lang="en-US" sz="900" b="1" i="0" u="none" strike="noStrike" cap="none" normalizeH="0" baseline="0" dirty="0">
                  <a:ln>
                    <a:noFill/>
                  </a:ln>
                  <a:solidFill>
                    <a:schemeClr val="tx1"/>
                  </a:solidFill>
                  <a:effectLst/>
                  <a:latin typeface="Arial" pitchFamily="34" charset="0"/>
                  <a:ea typeface="Times New Roman" pitchFamily="18" charset="0"/>
                  <a:cs typeface="Arial" pitchFamily="34" charset="0"/>
                </a:rPr>
                <a:t> "And They Were Not Ashamed"</a:t>
              </a:r>
              <a:endParaRPr kumimoji="0" lang="en-US" sz="2400" b="1" i="0" u="none" strike="noStrike" cap="none" normalizeH="0" baseline="0" dirty="0">
                <a:ln>
                  <a:noFill/>
                </a:ln>
                <a:solidFill>
                  <a:schemeClr val="tx1"/>
                </a:solidFill>
                <a:effectLst/>
                <a:latin typeface="Arial" pitchFamily="34" charset="0"/>
                <a:cs typeface="Arial" pitchFamily="34" charset="0"/>
              </a:endParaRPr>
            </a:p>
          </p:txBody>
        </p:sp>
        <p:sp>
          <p:nvSpPr>
            <p:cNvPr id="2116" name="Rectangle 68"/>
            <p:cNvSpPr>
              <a:spLocks noChangeArrowheads="1"/>
            </p:cNvSpPr>
            <p:nvPr/>
          </p:nvSpPr>
          <p:spPr bwMode="auto">
            <a:xfrm>
              <a:off x="86264" y="-325694"/>
              <a:ext cx="9144000" cy="457200"/>
            </a:xfrm>
            <a:prstGeom prst="rect">
              <a:avLst/>
            </a:prstGeom>
            <a:grp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rPr>
                <a:t>                                    </a:t>
              </a:r>
              <a:endParaRPr kumimoji="0" lang="en-US" sz="6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rPr>
                <a:t>                                  </a:t>
              </a:r>
              <a:endParaRPr kumimoji="0" lang="en-US" sz="6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118" name="Rectangle 70"/>
            <p:cNvSpPr>
              <a:spLocks noChangeArrowheads="1"/>
            </p:cNvSpPr>
            <p:nvPr/>
          </p:nvSpPr>
          <p:spPr bwMode="auto">
            <a:xfrm>
              <a:off x="0" y="457200"/>
              <a:ext cx="9144000" cy="0"/>
            </a:xfrm>
            <a:prstGeom prst="rect">
              <a:avLst/>
            </a:prstGeom>
            <a:grp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rPr>
                <a:t>  </a:t>
              </a:r>
              <a:endParaRPr kumimoji="0" lang="en-US" sz="6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130" name="Rectangle 82"/>
            <p:cNvSpPr>
              <a:spLocks noChangeArrowheads="1"/>
            </p:cNvSpPr>
            <p:nvPr/>
          </p:nvSpPr>
          <p:spPr bwMode="auto">
            <a:xfrm>
              <a:off x="2674189" y="348302"/>
              <a:ext cx="3450566" cy="258801"/>
            </a:xfrm>
            <a:prstGeom prst="rect">
              <a:avLst/>
            </a:prstGeom>
            <a:grp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102" name="Text Box 54"/>
            <p:cNvSpPr txBox="1">
              <a:spLocks noChangeArrowheads="1"/>
            </p:cNvSpPr>
            <p:nvPr/>
          </p:nvSpPr>
          <p:spPr bwMode="auto">
            <a:xfrm>
              <a:off x="2240948" y="1774294"/>
              <a:ext cx="2197682" cy="614379"/>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pitchFamily="34" charset="0"/>
                  <a:cs typeface="Arial" pitchFamily="34" charset="0"/>
                </a:rPr>
                <a:t>Disillusionment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50" b="0" i="1" u="none" strike="noStrike" cap="none" normalizeH="0" baseline="0" dirty="0">
                  <a:ln>
                    <a:noFill/>
                  </a:ln>
                  <a:solidFill>
                    <a:schemeClr val="tx1"/>
                  </a:solidFill>
                  <a:effectLst/>
                  <a:latin typeface="Arial" pitchFamily="34" charset="0"/>
                  <a:ea typeface="Times New Roman" pitchFamily="18" charset="0"/>
                  <a:cs typeface="Arial" pitchFamily="34" charset="0"/>
                </a:rPr>
                <a:t>"This is not the cruise I booked!" - Conflict and doubt</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grpSp>
      <p:sp>
        <p:nvSpPr>
          <p:cNvPr id="36" name="TextBox 35"/>
          <p:cNvSpPr txBox="1"/>
          <p:nvPr/>
        </p:nvSpPr>
        <p:spPr>
          <a:xfrm>
            <a:off x="2142515" y="2206971"/>
            <a:ext cx="838200" cy="369332"/>
          </a:xfrm>
          <a:prstGeom prst="rect">
            <a:avLst/>
          </a:prstGeom>
          <a:noFill/>
        </p:spPr>
        <p:txBody>
          <a:bodyPr wrap="square" rtlCol="0">
            <a:spAutoFit/>
          </a:bodyPr>
          <a:lstStyle/>
          <a:p>
            <a:pPr algn="ctr"/>
            <a:r>
              <a:rPr lang="en-US" b="1" dirty="0"/>
              <a:t>Marry</a:t>
            </a:r>
          </a:p>
        </p:txBody>
      </p:sp>
      <p:sp>
        <p:nvSpPr>
          <p:cNvPr id="37" name="TextBox 36"/>
          <p:cNvSpPr txBox="1"/>
          <p:nvPr/>
        </p:nvSpPr>
        <p:spPr>
          <a:xfrm>
            <a:off x="4520282" y="6071511"/>
            <a:ext cx="838200" cy="307777"/>
          </a:xfrm>
          <a:prstGeom prst="rect">
            <a:avLst/>
          </a:prstGeom>
          <a:noFill/>
        </p:spPr>
        <p:txBody>
          <a:bodyPr wrap="square" rtlCol="0">
            <a:spAutoFit/>
          </a:bodyPr>
          <a:lstStyle/>
          <a:p>
            <a:r>
              <a:rPr lang="en-US" sz="1400" b="1" dirty="0"/>
              <a:t>Reality</a:t>
            </a:r>
          </a:p>
        </p:txBody>
      </p:sp>
      <p:cxnSp>
        <p:nvCxnSpPr>
          <p:cNvPr id="39" name="Straight Connector 38"/>
          <p:cNvCxnSpPr>
            <a:cxnSpLocks/>
          </p:cNvCxnSpPr>
          <p:nvPr/>
        </p:nvCxnSpPr>
        <p:spPr>
          <a:xfrm>
            <a:off x="1020250" y="6028209"/>
            <a:ext cx="7590350"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Elbow Connector 39"/>
          <p:cNvCxnSpPr/>
          <p:nvPr/>
        </p:nvCxnSpPr>
        <p:spPr>
          <a:xfrm rot="5400000" flipH="1" flipV="1">
            <a:off x="5105493" y="3305293"/>
            <a:ext cx="762000" cy="762000"/>
          </a:xfrm>
          <a:prstGeom prst="bentConnector3">
            <a:avLst>
              <a:gd name="adj1"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2133817" y="2604111"/>
            <a:ext cx="838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1731" y="609600"/>
            <a:ext cx="7239000" cy="777240"/>
          </a:xfrm>
        </p:spPr>
        <p:txBody>
          <a:bodyPr/>
          <a:lstStyle/>
          <a:p>
            <a:pPr algn="ctr"/>
            <a:r>
              <a:rPr lang="en-US" b="1" dirty="0"/>
              <a:t>Everyone makes a choice: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56394242"/>
              </p:ext>
            </p:extLst>
          </p:nvPr>
        </p:nvGraphicFramePr>
        <p:xfrm>
          <a:off x="1143000" y="1630362"/>
          <a:ext cx="7239000" cy="4846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48" y="2209800"/>
            <a:ext cx="6553200" cy="2739211"/>
          </a:xfrm>
          <a:prstGeom prst="rect">
            <a:avLst/>
          </a:prstGeom>
        </p:spPr>
        <p:txBody>
          <a:bodyPr wrap="square">
            <a:spAutoFit/>
          </a:bodyPr>
          <a:lstStyle/>
          <a:p>
            <a:r>
              <a:rPr lang="en-US" sz="2000" dirty="0"/>
              <a:t>A good marriage is not smooth, and marriage is not reducible to a set of skills. </a:t>
            </a:r>
            <a:r>
              <a:rPr lang="en-US" sz="2000" u="sng" dirty="0"/>
              <a:t>People have difficulty with intimacy because they're supposed to</a:t>
            </a:r>
            <a:r>
              <a:rPr lang="en-US" sz="2000" dirty="0"/>
              <a:t>. It's not something to be "solved" and avoided. Problems are the drive-wheels and grind- stones of intimate relationships. </a:t>
            </a:r>
            <a:r>
              <a:rPr lang="en-US" sz="2000" u="sng" dirty="0"/>
              <a:t>If we use relationships properly they make us grow into adults, capable of intense intimacy</a:t>
            </a:r>
            <a:r>
              <a:rPr lang="en-US" sz="1600" u="sng" dirty="0"/>
              <a:t>.</a:t>
            </a:r>
          </a:p>
          <a:p>
            <a:r>
              <a:rPr lang="en-US" sz="1600" dirty="0"/>
              <a:t>                                                                              </a:t>
            </a:r>
          </a:p>
          <a:p>
            <a:r>
              <a:rPr lang="en-US" sz="1600" dirty="0"/>
              <a:t>Dr. David </a:t>
            </a:r>
            <a:r>
              <a:rPr lang="en-US" sz="1600" dirty="0" err="1"/>
              <a:t>Schnarch</a:t>
            </a:r>
            <a:r>
              <a:rPr lang="en-US" sz="1600" dirty="0"/>
              <a:t> PhD</a:t>
            </a:r>
            <a:endParaRPr lang="en-US" dirty="0"/>
          </a:p>
        </p:txBody>
      </p:sp>
      <p:sp>
        <p:nvSpPr>
          <p:cNvPr id="2" name="Title 1"/>
          <p:cNvSpPr>
            <a:spLocks noGrp="1"/>
          </p:cNvSpPr>
          <p:nvPr>
            <p:ph type="title"/>
          </p:nvPr>
        </p:nvSpPr>
        <p:spPr>
          <a:xfrm>
            <a:off x="1524000" y="762000"/>
            <a:ext cx="7924800" cy="914400"/>
          </a:xfrm>
        </p:spPr>
        <p:txBody>
          <a:bodyPr/>
          <a:lstStyle/>
          <a:p>
            <a:r>
              <a:rPr lang="en-US" sz="3600" dirty="0"/>
              <a:t>Absence of overt conflict does not mean a marriage is solid or fulfilling</a:t>
            </a:r>
          </a:p>
        </p:txBody>
      </p:sp>
      <p:graphicFrame>
        <p:nvGraphicFramePr>
          <p:cNvPr id="5" name="Diagram 4">
            <a:extLst>
              <a:ext uri="{FF2B5EF4-FFF2-40B4-BE49-F238E27FC236}">
                <a16:creationId xmlns:a16="http://schemas.microsoft.com/office/drawing/2014/main" id="{A5223911-C25C-4979-88EB-0917AE0F77C3}"/>
              </a:ext>
            </a:extLst>
          </p:cNvPr>
          <p:cNvGraphicFramePr/>
          <p:nvPr>
            <p:extLst>
              <p:ext uri="{D42A27DB-BD31-4B8C-83A1-F6EECF244321}">
                <p14:modId xmlns:p14="http://schemas.microsoft.com/office/powerpoint/2010/main" val="1109704182"/>
              </p:ext>
            </p:extLst>
          </p:nvPr>
        </p:nvGraphicFramePr>
        <p:xfrm>
          <a:off x="4782207" y="4379505"/>
          <a:ext cx="3352800" cy="22058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8116724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15624"/>
            <a:ext cx="7239000" cy="701040"/>
          </a:xfrm>
        </p:spPr>
        <p:txBody>
          <a:bodyPr>
            <a:normAutofit fontScale="90000"/>
          </a:bodyPr>
          <a:lstStyle/>
          <a:p>
            <a:r>
              <a:rPr lang="en-US" u="sng" dirty="0"/>
              <a:t>WHAT IS PARALLEL MARRIAGE?</a:t>
            </a:r>
          </a:p>
        </p:txBody>
      </p:sp>
      <p:sp>
        <p:nvSpPr>
          <p:cNvPr id="3" name="Content Placeholder 2"/>
          <p:cNvSpPr>
            <a:spLocks noGrp="1"/>
          </p:cNvSpPr>
          <p:nvPr>
            <p:ph idx="1"/>
          </p:nvPr>
        </p:nvSpPr>
        <p:spPr>
          <a:xfrm>
            <a:off x="491360" y="1545264"/>
            <a:ext cx="6019799" cy="5312736"/>
          </a:xfrm>
        </p:spPr>
        <p:txBody>
          <a:bodyPr>
            <a:normAutofit fontScale="92500" lnSpcReduction="20000"/>
          </a:bodyPr>
          <a:lstStyle/>
          <a:p>
            <a:pPr marL="457200" lvl="1" indent="0">
              <a:buNone/>
            </a:pPr>
            <a:r>
              <a:rPr lang="en-US" sz="2400" u="sng" dirty="0"/>
              <a:t>Emotional Distance</a:t>
            </a:r>
          </a:p>
          <a:p>
            <a:pPr lvl="2">
              <a:spcBef>
                <a:spcPts val="600"/>
              </a:spcBef>
            </a:pPr>
            <a:r>
              <a:rPr lang="en-US" sz="1500" dirty="0">
                <a:solidFill>
                  <a:schemeClr val="tx1"/>
                </a:solidFill>
              </a:rPr>
              <a:t>Little creativity </a:t>
            </a:r>
          </a:p>
          <a:p>
            <a:pPr lvl="2">
              <a:spcBef>
                <a:spcPts val="600"/>
              </a:spcBef>
            </a:pPr>
            <a:r>
              <a:rPr lang="en-US" sz="1500" dirty="0">
                <a:solidFill>
                  <a:schemeClr val="tx1"/>
                </a:solidFill>
              </a:rPr>
              <a:t>Feel more comfortable in social circles than alone together</a:t>
            </a:r>
          </a:p>
          <a:p>
            <a:pPr lvl="2">
              <a:spcBef>
                <a:spcPts val="600"/>
              </a:spcBef>
            </a:pPr>
            <a:r>
              <a:rPr lang="en-US" sz="1500" dirty="0">
                <a:solidFill>
                  <a:schemeClr val="tx1"/>
                </a:solidFill>
              </a:rPr>
              <a:t>Frequent unresolved frustration</a:t>
            </a:r>
          </a:p>
          <a:p>
            <a:pPr lvl="2">
              <a:spcBef>
                <a:spcPts val="600"/>
              </a:spcBef>
            </a:pPr>
            <a:r>
              <a:rPr lang="en-US" sz="1500" dirty="0">
                <a:solidFill>
                  <a:schemeClr val="tx1"/>
                </a:solidFill>
              </a:rPr>
              <a:t>Lack of playfulness</a:t>
            </a:r>
          </a:p>
          <a:p>
            <a:pPr lvl="2">
              <a:spcBef>
                <a:spcPts val="600"/>
              </a:spcBef>
            </a:pPr>
            <a:r>
              <a:rPr lang="en-US" sz="1500" dirty="0">
                <a:solidFill>
                  <a:schemeClr val="tx1"/>
                </a:solidFill>
              </a:rPr>
              <a:t>Minimized communication</a:t>
            </a:r>
          </a:p>
          <a:p>
            <a:pPr lvl="2">
              <a:spcBef>
                <a:spcPts val="600"/>
              </a:spcBef>
            </a:pPr>
            <a:r>
              <a:rPr lang="en-US" sz="1500" dirty="0">
                <a:solidFill>
                  <a:schemeClr val="tx1"/>
                </a:solidFill>
              </a:rPr>
              <a:t>Conversations mostly of facts and utility</a:t>
            </a:r>
          </a:p>
          <a:p>
            <a:pPr lvl="2">
              <a:spcBef>
                <a:spcPts val="600"/>
              </a:spcBef>
            </a:pPr>
            <a:r>
              <a:rPr lang="en-US" sz="1500" dirty="0">
                <a:solidFill>
                  <a:schemeClr val="tx1"/>
                </a:solidFill>
              </a:rPr>
              <a:t>Stress when discussing relationship</a:t>
            </a:r>
          </a:p>
          <a:p>
            <a:pPr lvl="2">
              <a:spcBef>
                <a:spcPts val="600"/>
              </a:spcBef>
            </a:pPr>
            <a:r>
              <a:rPr lang="en-US" sz="1500" dirty="0">
                <a:solidFill>
                  <a:schemeClr val="tx1"/>
                </a:solidFill>
              </a:rPr>
              <a:t>Have several taboo topics</a:t>
            </a:r>
          </a:p>
          <a:p>
            <a:pPr lvl="2">
              <a:spcBef>
                <a:spcPts val="600"/>
              </a:spcBef>
            </a:pPr>
            <a:r>
              <a:rPr lang="en-US" sz="1500" dirty="0">
                <a:solidFill>
                  <a:schemeClr val="tx1"/>
                </a:solidFill>
              </a:rPr>
              <a:t>Loss of vitality in marriage</a:t>
            </a:r>
          </a:p>
          <a:p>
            <a:pPr marL="457200" lvl="1" indent="0">
              <a:spcBef>
                <a:spcPts val="1200"/>
              </a:spcBef>
              <a:buNone/>
            </a:pPr>
            <a:r>
              <a:rPr lang="en-US" sz="2400" u="sng" dirty="0">
                <a:solidFill>
                  <a:schemeClr val="tx1"/>
                </a:solidFill>
              </a:rPr>
              <a:t>Physical Distance</a:t>
            </a:r>
          </a:p>
          <a:p>
            <a:pPr lvl="2">
              <a:spcBef>
                <a:spcPts val="600"/>
              </a:spcBef>
            </a:pPr>
            <a:r>
              <a:rPr lang="en-US" sz="1500" dirty="0">
                <a:solidFill>
                  <a:schemeClr val="tx1"/>
                </a:solidFill>
              </a:rPr>
              <a:t>Diminished non-sexual tender touch</a:t>
            </a:r>
          </a:p>
          <a:p>
            <a:pPr lvl="2">
              <a:spcBef>
                <a:spcPts val="600"/>
              </a:spcBef>
            </a:pPr>
            <a:r>
              <a:rPr lang="en-US" sz="1500" dirty="0">
                <a:solidFill>
                  <a:schemeClr val="tx1"/>
                </a:solidFill>
              </a:rPr>
              <a:t>Little or no passionate kissing</a:t>
            </a:r>
          </a:p>
          <a:p>
            <a:pPr lvl="2">
              <a:spcBef>
                <a:spcPts val="600"/>
              </a:spcBef>
            </a:pPr>
            <a:r>
              <a:rPr lang="en-US" sz="1500" dirty="0">
                <a:solidFill>
                  <a:schemeClr val="tx1"/>
                </a:solidFill>
              </a:rPr>
              <a:t>Infrequent and or perfunctory sexual encounters</a:t>
            </a:r>
          </a:p>
          <a:p>
            <a:pPr lvl="2">
              <a:spcBef>
                <a:spcPts val="600"/>
              </a:spcBef>
            </a:pPr>
            <a:r>
              <a:rPr lang="en-US" sz="1500" dirty="0">
                <a:solidFill>
                  <a:schemeClr val="tx1"/>
                </a:solidFill>
              </a:rPr>
              <a:t>Frequent sexual dissatisfaction of one or both partners</a:t>
            </a:r>
          </a:p>
          <a:p>
            <a:pPr lvl="2">
              <a:spcBef>
                <a:spcPts val="600"/>
              </a:spcBef>
            </a:pPr>
            <a:r>
              <a:rPr lang="en-US" sz="1500" dirty="0">
                <a:solidFill>
                  <a:schemeClr val="tx1"/>
                </a:solidFill>
              </a:rPr>
              <a:t>Separate bed times</a:t>
            </a:r>
          </a:p>
          <a:p>
            <a:pPr>
              <a:buNone/>
            </a:pPr>
            <a:r>
              <a:rPr lang="en-US" sz="2800" dirty="0"/>
              <a:t>	</a:t>
            </a:r>
          </a:p>
          <a:p>
            <a:endParaRPr lang="en-US" dirty="0"/>
          </a:p>
        </p:txBody>
      </p:sp>
      <p:pic>
        <p:nvPicPr>
          <p:cNvPr id="4" name="Picture 3" descr="couple apart on couch.jpg"/>
          <p:cNvPicPr>
            <a:picLocks noChangeAspect="1"/>
          </p:cNvPicPr>
          <p:nvPr/>
        </p:nvPicPr>
        <p:blipFill>
          <a:blip r:embed="rId3" cstate="print"/>
          <a:stretch>
            <a:fillRect/>
          </a:stretch>
        </p:blipFill>
        <p:spPr>
          <a:xfrm>
            <a:off x="5181600" y="2499520"/>
            <a:ext cx="3348859" cy="2453480"/>
          </a:xfrm>
          <a:prstGeom prst="rect">
            <a:avLst/>
          </a:prstGeom>
          <a:ln w="25400">
            <a:solidFill>
              <a:schemeClr val="accent1"/>
            </a:solidFill>
          </a:ln>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wipe(down)">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wipe(down)">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wipe(down)">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wipe(down)">
                                      <p:cBhvr>
                                        <p:cTn id="77" dur="500"/>
                                        <p:tgtEl>
                                          <p:spTgt spid="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nodeType="clickEffect">
                                  <p:stCondLst>
                                    <p:cond delay="0"/>
                                  </p:stCondLst>
                                  <p:childTnLst>
                                    <p:set>
                                      <p:cBhvr>
                                        <p:cTn id="81" dur="1" fill="hold">
                                          <p:stCondLst>
                                            <p:cond delay="0"/>
                                          </p:stCondLst>
                                        </p:cTn>
                                        <p:tgtEl>
                                          <p:spTgt spid="3">
                                            <p:txEl>
                                              <p:pRg st="15" end="15"/>
                                            </p:txEl>
                                          </p:spTgt>
                                        </p:tgtEl>
                                        <p:attrNameLst>
                                          <p:attrName>style.visibility</p:attrName>
                                        </p:attrNameLst>
                                      </p:cBhvr>
                                      <p:to>
                                        <p:strVal val="visible"/>
                                      </p:to>
                                    </p:set>
                                    <p:animEffect transition="in" filter="wipe(down)">
                                      <p:cBhvr>
                                        <p:cTn id="82"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52600" y="1356717"/>
            <a:ext cx="6781800" cy="3077766"/>
          </a:xfrm>
          <a:prstGeom prst="rect">
            <a:avLst/>
          </a:prstGeom>
        </p:spPr>
        <p:txBody>
          <a:bodyPr wrap="square">
            <a:spAutoFit/>
          </a:bodyPr>
          <a:lstStyle/>
          <a:p>
            <a:r>
              <a:rPr lang="en-US" sz="2000" dirty="0"/>
              <a:t>“A good marriage is not smooth, and marriage is not reducible to a set of skills. People have difficulty with intimacy because they're supposed to. It's not something to be "solved" and avoided. Problems are the drive-wheels and grind- stones of intimate relationships. </a:t>
            </a:r>
            <a:r>
              <a:rPr lang="en-US" sz="2000" u="sng" dirty="0"/>
              <a:t>If we use relationships properly they make us grow into adults, capable of intense intimacy</a:t>
            </a:r>
            <a:r>
              <a:rPr lang="en-US" sz="1200" u="sng" dirty="0"/>
              <a:t>.”</a:t>
            </a:r>
          </a:p>
          <a:p>
            <a:r>
              <a:rPr lang="en-US" dirty="0"/>
              <a:t>                                                        </a:t>
            </a:r>
          </a:p>
          <a:p>
            <a:r>
              <a:rPr lang="en-US" sz="1600" i="1" dirty="0"/>
              <a:t>Dr. David </a:t>
            </a:r>
            <a:r>
              <a:rPr lang="en-US" sz="1600" i="1" dirty="0" err="1"/>
              <a:t>Schnarch</a:t>
            </a:r>
            <a:r>
              <a:rPr lang="en-US" sz="1600" i="1" dirty="0"/>
              <a:t>, PhD</a:t>
            </a:r>
          </a:p>
        </p:txBody>
      </p:sp>
      <p:graphicFrame>
        <p:nvGraphicFramePr>
          <p:cNvPr id="2" name="Diagram 1">
            <a:extLst>
              <a:ext uri="{FF2B5EF4-FFF2-40B4-BE49-F238E27FC236}">
                <a16:creationId xmlns:a16="http://schemas.microsoft.com/office/drawing/2014/main" id="{99F700F8-753E-4445-87B0-906A305491E2}"/>
              </a:ext>
            </a:extLst>
          </p:cNvPr>
          <p:cNvGraphicFramePr/>
          <p:nvPr>
            <p:extLst/>
          </p:nvPr>
        </p:nvGraphicFramePr>
        <p:xfrm>
          <a:off x="4114800" y="3962400"/>
          <a:ext cx="4114800" cy="259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theme/theme1.xml><?xml version="1.0" encoding="utf-8"?>
<a:theme xmlns:a="http://schemas.openxmlformats.org/drawingml/2006/main" name="06256168">
  <a:themeElements>
    <a:clrScheme name="Training Presentation">
      <a:dk1>
        <a:srgbClr val="000000"/>
      </a:dk1>
      <a:lt1>
        <a:srgbClr val="FFFFFF"/>
      </a:lt1>
      <a:dk2>
        <a:srgbClr val="000000"/>
      </a:dk2>
      <a:lt2>
        <a:srgbClr val="808080"/>
      </a:lt2>
      <a:accent1>
        <a:srgbClr val="A6D1D0"/>
      </a:accent1>
      <a:accent2>
        <a:srgbClr val="284C6A"/>
      </a:accent2>
      <a:accent3>
        <a:srgbClr val="FFFF99"/>
      </a:accent3>
      <a:accent4>
        <a:srgbClr val="FFCC99"/>
      </a:accent4>
      <a:accent5>
        <a:srgbClr val="AAE2CA"/>
      </a:accent5>
      <a:accent6>
        <a:srgbClr val="2D2DB9"/>
      </a:accent6>
      <a:hlink>
        <a:srgbClr val="CCCCFF"/>
      </a:hlink>
      <a:folHlink>
        <a:srgbClr val="B2B2B2"/>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loud skipper design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oud skipper design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oud skipper design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oud skipper design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oud skipper desig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oud skipper design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oud skipper design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DCA1983-AE1E-48BE-8FC2-9B84073035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Employee training presentation</Template>
  <TotalTime>11531</TotalTime>
  <Words>1683</Words>
  <Application>Microsoft Office PowerPoint</Application>
  <PresentationFormat>On-screen Show (4:3)</PresentationFormat>
  <Paragraphs>231</Paragraphs>
  <Slides>17</Slides>
  <Notes>11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Andalus</vt:lpstr>
      <vt:lpstr>Arial</vt:lpstr>
      <vt:lpstr>Arial Narrow</vt:lpstr>
      <vt:lpstr>Arial Rounded MT Bold</vt:lpstr>
      <vt:lpstr>Calibri</vt:lpstr>
      <vt:lpstr>Garamond</vt:lpstr>
      <vt:lpstr>Times New Roman</vt:lpstr>
      <vt:lpstr>Trebuchet MS</vt:lpstr>
      <vt:lpstr>Wingdings</vt:lpstr>
      <vt:lpstr>06256168</vt:lpstr>
      <vt:lpstr>Transforming Your Marriage</vt:lpstr>
      <vt:lpstr>Love is the core of the Gospel..</vt:lpstr>
      <vt:lpstr>Marriage expectations vs. reality</vt:lpstr>
      <vt:lpstr>Marriage is the most intensive environment for learning how to love</vt:lpstr>
      <vt:lpstr>PowerPoint Presentation</vt:lpstr>
      <vt:lpstr>Everyone makes a choice:</vt:lpstr>
      <vt:lpstr>Absence of overt conflict does not mean a marriage is solid or fulfilling</vt:lpstr>
      <vt:lpstr>WHAT IS PARALLEL MARRIAGE?</vt:lpstr>
      <vt:lpstr>PowerPoint Presentation</vt:lpstr>
      <vt:lpstr>A better paradigm of marriage</vt:lpstr>
      <vt:lpstr>Moving to a better paradigm of marriage</vt:lpstr>
      <vt:lpstr>Physical Intimacy is a resource to strengthen marriage</vt:lpstr>
      <vt:lpstr>What you can expect if you commit to transforming your marriage</vt:lpstr>
      <vt:lpstr>What if my spouse is not willing to improve our marriage?</vt:lpstr>
      <vt:lpstr>What you can do now</vt:lpstr>
      <vt:lpstr>For more information see loveunparalleled.com Marriage and Relationship Help from an LDS Perspective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Healthy Marriage</dc:title>
  <dc:creator>Jean Muir</dc:creator>
  <cp:keywords/>
  <cp:lastModifiedBy>John Muir</cp:lastModifiedBy>
  <cp:revision>33</cp:revision>
  <cp:lastPrinted>1601-01-01T00:00:00Z</cp:lastPrinted>
  <dcterms:created xsi:type="dcterms:W3CDTF">2015-08-29T17:03:14Z</dcterms:created>
  <dcterms:modified xsi:type="dcterms:W3CDTF">2018-07-29T14:56:05Z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TC062561681033</vt:lpwstr>
  </property>
</Properties>
</file>